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0.54285714285714282</c:v>
                </c:pt>
                <c:pt idx="1">
                  <c:v>0.45714285714285718</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2.9197080291970798E-2</c:v>
                </c:pt>
                <c:pt idx="1">
                  <c:v>0</c:v>
                </c:pt>
                <c:pt idx="2">
                  <c:v>1.4598540145985399E-2</c:v>
                </c:pt>
                <c:pt idx="3">
                  <c:v>7.2992700729926996E-3</c:v>
                </c:pt>
                <c:pt idx="4">
                  <c:v>1.4598540145985399E-2</c:v>
                </c:pt>
                <c:pt idx="5">
                  <c:v>0.94160583941605835</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6.5642620802884943</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Wrightington, Wigan and Leigh NHS Foundation Trust</c:v>
                </c:pt>
                <c:pt idx="2">
                  <c:v>Wirral University Teaching Hospital NHS Foundation Trust</c:v>
                </c:pt>
                <c:pt idx="3">
                  <c:v>East Cheshire NHS Trust</c:v>
                </c:pt>
                <c:pt idx="4">
                  <c:v>East Lancashire Hospitals NHS Trust</c:v>
                </c:pt>
              </c:strCache>
            </c:strRef>
          </c:cat>
          <c:val>
            <c:numRef>
              <c:f>Sheet1!$B$2:$B$6</c:f>
              <c:numCache>
                <c:formatCode>0.0</c:formatCode>
                <c:ptCount val="5"/>
                <c:pt idx="0">
                  <c:v>7.6411780330168533</c:v>
                </c:pt>
                <c:pt idx="1">
                  <c:v>7.0968445783881844</c:v>
                </c:pt>
                <c:pt idx="2">
                  <c:v>7.0879786898995061</c:v>
                </c:pt>
                <c:pt idx="3">
                  <c:v>7.0602612889035123</c:v>
                </c:pt>
                <c:pt idx="4">
                  <c:v>6.9910835449301336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Wrightington, Wigan and Leigh NHS Foundation Trust</c:v>
                </c:pt>
                <c:pt idx="2">
                  <c:v>Wirral University Teaching Hospital NHS Foundation Trust</c:v>
                </c:pt>
                <c:pt idx="3">
                  <c:v>East Cheshire NHS Trust</c:v>
                </c:pt>
                <c:pt idx="4">
                  <c:v>East Lancashire Hospitals NHS Trust</c:v>
                </c:pt>
              </c:strCache>
            </c:strRef>
          </c:cat>
          <c:val>
            <c:numRef>
              <c:f>Sheet1!$C$2:$C$6</c:f>
              <c:numCache>
                <c:formatCode>0.0</c:formatCode>
                <c:ptCount val="5"/>
                <c:pt idx="0">
                  <c:v>2.3588219669831467</c:v>
                </c:pt>
                <c:pt idx="1">
                  <c:v>2.9031554216118156</c:v>
                </c:pt>
                <c:pt idx="2">
                  <c:v>2.9120213101004939</c:v>
                </c:pt>
                <c:pt idx="3">
                  <c:v>2.9397387110964877</c:v>
                </c:pt>
                <c:pt idx="4">
                  <c:v>3.0089164550698664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Northern Care Alliance NHS Foundation Trust</c:v>
                </c:pt>
                <c:pt idx="2">
                  <c:v>Blackpool Teaching Hospitals NHS Foundation Trust</c:v>
                </c:pt>
                <c:pt idx="3">
                  <c:v>Countess of Chester Hospital NHS Foundation Trust</c:v>
                </c:pt>
                <c:pt idx="4">
                  <c:v>Liverpool Women's NHS Foundation Trust</c:v>
                </c:pt>
              </c:strCache>
            </c:strRef>
          </c:cat>
          <c:val>
            <c:numRef>
              <c:f>Sheet1!$B$2:$B$6</c:f>
              <c:numCache>
                <c:formatCode>0.0</c:formatCode>
                <c:ptCount val="5"/>
                <c:pt idx="0">
                  <c:v>4.3264836522973393</c:v>
                </c:pt>
                <c:pt idx="1">
                  <c:v>4.6853072112334084</c:v>
                </c:pt>
                <c:pt idx="2">
                  <c:v>5.8574305803508366</c:v>
                </c:pt>
                <c:pt idx="3">
                  <c:v>6.0598194872400546</c:v>
                </c:pt>
                <c:pt idx="4">
                  <c:v>6.5292999089654176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Northern Care Alliance NHS Foundation Trust</c:v>
                </c:pt>
                <c:pt idx="2">
                  <c:v>Blackpool Teaching Hospitals NHS Foundation Trust</c:v>
                </c:pt>
                <c:pt idx="3">
                  <c:v>Countess of Chester Hospital NHS Foundation Trust</c:v>
                </c:pt>
                <c:pt idx="4">
                  <c:v>Liverpool Women's NHS Foundation Trust</c:v>
                </c:pt>
              </c:strCache>
            </c:strRef>
          </c:cat>
          <c:val>
            <c:numRef>
              <c:f>Sheet1!$C$2:$C$6</c:f>
              <c:numCache>
                <c:formatCode>0.0</c:formatCode>
                <c:ptCount val="5"/>
                <c:pt idx="0">
                  <c:v>5.6735163477026607</c:v>
                </c:pt>
                <c:pt idx="1">
                  <c:v>5.3146927887665916</c:v>
                </c:pt>
                <c:pt idx="2">
                  <c:v>4.1425694196491634</c:v>
                </c:pt>
                <c:pt idx="3">
                  <c:v>3.9401805127599454</c:v>
                </c:pt>
                <c:pt idx="4">
                  <c:v>3.4707000910345824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0.89861774221045909</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0.46804867438156528</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0.13048847103951822</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1.3622810529368792</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0.13048847103951822</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0.46804867438156528</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0.15244088223871977</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6.5642620802884943</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LEIGHTON HOSPITAL (38)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LEIGHTON HOSPITAL (38)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LEIGHTON HOSPITAL (38)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LEIGHTON HOSPITAL (38)</c:v>
                </c:pt>
              </c:strCache>
            </c:strRef>
          </c:cat>
          <c:val>
            <c:numRef>
              <c:f>Sheet1!$G$2:$G$3</c:f>
              <c:numCache>
                <c:formatCode>0.0;;</c:formatCode>
                <c:ptCount val="2"/>
                <c:pt idx="0">
                  <c:v>6.6738864952318009</c:v>
                </c:pt>
                <c:pt idx="1">
                  <c:v>6.6444496075697286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LEIGHTON HOSPITAL (38)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LEIGHTON HOSPITAL (38)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LEIGHTON HOSPITAL (38)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3.3261135047681991</c:v>
                </c:pt>
                <c:pt idx="1">
                  <c:v>3.3555503924302714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LEIGHTON HOSPITAL (99)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LEIGHTON HOSPITAL (99)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LEIGHTON HOSPITAL (99)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LEIGHTON HOSPITAL (99)</c:v>
                </c:pt>
              </c:strCache>
            </c:strRef>
          </c:cat>
          <c:val>
            <c:numRef>
              <c:f>Sheet1!$G$2:$G$3</c:f>
              <c:numCache>
                <c:formatCode>0.0;;</c:formatCode>
                <c:ptCount val="2"/>
                <c:pt idx="0">
                  <c:v>8.4757960744416057</c:v>
                </c:pt>
                <c:pt idx="1">
                  <c:v>8.617688964837372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LEIGHTON HOSPITAL (99)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LEIGHTON HOSPITAL (99)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LEIGHTON HOSPITAL (99)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1.5242039255583943</c:v>
                </c:pt>
                <c:pt idx="1">
                  <c:v>1.382311035162628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LEIGHTON HOSPITAL (110)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LEIGHTON HOSPITAL (110)</c:v>
                </c:pt>
              </c:strCache>
            </c:strRef>
          </c:cat>
          <c:val>
            <c:numRef>
              <c:f>Sheet1!$E$2:$E$3</c:f>
              <c:numCache>
                <c:formatCode>0.0;;</c:formatCode>
                <c:ptCount val="2"/>
                <c:pt idx="0">
                  <c:v>0</c:v>
                </c:pt>
                <c:pt idx="1">
                  <c:v>8.31856481772172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LEIGHTON HOSPITAL (110)</c:v>
                </c:pt>
              </c:strCache>
            </c:strRef>
          </c:cat>
          <c:val>
            <c:numRef>
              <c:f>Sheet1!$F$2:$F$3</c:f>
              <c:numCache>
                <c:formatCode>0.0;;</c:formatCode>
                <c:ptCount val="2"/>
                <c:pt idx="0">
                  <c:v>8.3295510330189213</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LEIGHTON HOSPITAL (110)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LEIGHTON HOSPITAL (110)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LEIGHTON HOSPITAL (110)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LEIGHTON HOSPITAL (110)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1.6704489669810787</c:v>
                </c:pt>
                <c:pt idx="1">
                  <c:v>1.68143518227828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LEIGHTON HOSPITAL (104)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LEIGHTON HOSPITAL (104)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LEIGHTON HOSPITAL (104)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LEIGHTON HOSPITAL (104)</c:v>
                </c:pt>
              </c:strCache>
            </c:strRef>
          </c:cat>
          <c:val>
            <c:numRef>
              <c:f>Sheet1!$G$2:$G$3</c:f>
              <c:numCache>
                <c:formatCode>0.0;;</c:formatCode>
                <c:ptCount val="2"/>
                <c:pt idx="0">
                  <c:v>7.0748047329041137</c:v>
                </c:pt>
                <c:pt idx="1">
                  <c:v>7.0987666578083273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LEIGHTON HOSPITAL (104)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LEIGHTON HOSPITAL (104)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LEIGHTON HOSPITAL (104)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2.9251952670958863</c:v>
                </c:pt>
                <c:pt idx="1">
                  <c:v>2.9012333421916727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Sheet1!$G$2:$G$3</c:f>
              <c:numCache>
                <c:formatCode>0.0;;</c:formatCode>
                <c:ptCount val="2"/>
                <c:pt idx="0">
                  <c:v>9.3976920399954249</c:v>
                </c:pt>
                <c:pt idx="1">
                  <c:v>9.3927507232615213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0.60230796000457509</c:v>
                </c:pt>
                <c:pt idx="1">
                  <c:v>0.60724927673847873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LEIGHTON HOSPITAL (135)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LEIGHTON HOSPITAL (135)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LEIGHTON HOSPITAL (135)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LEIGHTON HOSPITAL (135)</c:v>
                </c:pt>
              </c:strCache>
            </c:strRef>
          </c:cat>
          <c:val>
            <c:numRef>
              <c:f>Sheet1!$G$2:$G$3</c:f>
              <c:numCache>
                <c:formatCode>0.0;;</c:formatCode>
                <c:ptCount val="2"/>
                <c:pt idx="0">
                  <c:v>9.3275963118857081</c:v>
                </c:pt>
                <c:pt idx="1">
                  <c:v>9.3181160610902527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LEIGHTON HOSPITAL (135)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LEIGHTON HOSPITAL (135)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LEIGHTON HOSPITAL (135)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0.67240368811429185</c:v>
                </c:pt>
                <c:pt idx="1">
                  <c:v>0.6818839389097473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0.18796992481203009</c:v>
                </c:pt>
                <c:pt idx="1">
                  <c:v>0.81203007518796999</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Sheet1!$G$2:$G$3</c:f>
              <c:numCache>
                <c:formatCode>0.0;;</c:formatCode>
                <c:ptCount val="2"/>
                <c:pt idx="0">
                  <c:v>8.0507682637105624</c:v>
                </c:pt>
                <c:pt idx="1">
                  <c:v>8.0544376888280098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1.9492317362894376</c:v>
                </c:pt>
                <c:pt idx="1">
                  <c:v>1.9455623111719902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LEIGHTON HOSPITAL (93)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LEIGHTON HOSPITAL (93)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LEIGHTON HOSPITAL (93)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LEIGHTON HOSPITAL (93)</c:v>
                </c:pt>
              </c:strCache>
            </c:strRef>
          </c:cat>
          <c:val>
            <c:numRef>
              <c:f>Sheet1!$G$2:$G$3</c:f>
              <c:numCache>
                <c:formatCode>0.0;;</c:formatCode>
                <c:ptCount val="2"/>
                <c:pt idx="0">
                  <c:v>7.7346238302509276</c:v>
                </c:pt>
                <c:pt idx="1">
                  <c:v>7.7710010646533094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LEIGHTON HOSPITAL (93)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LEIGHTON HOSPITAL (93)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LEIGHTON HOSPITAL (93)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2.2653761697490724</c:v>
                </c:pt>
                <c:pt idx="1">
                  <c:v>2.2289989353466906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LEIGHTON HOSPITAL (133)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LEIGHTON HOSPITAL (133)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LEIGHTON HOSPITAL (133)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LEIGHTON HOSPITAL (133)</c:v>
                </c:pt>
              </c:strCache>
            </c:strRef>
          </c:cat>
          <c:val>
            <c:numRef>
              <c:f>Sheet1!$G$2:$G$3</c:f>
              <c:numCache>
                <c:formatCode>0.0;;</c:formatCode>
                <c:ptCount val="2"/>
                <c:pt idx="0">
                  <c:v>8.9784218156873603</c:v>
                </c:pt>
                <c:pt idx="1">
                  <c:v>9.0080366095952531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LEIGHTON HOSPITAL (133)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LEIGHTON HOSPITAL (133)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LEIGHTON HOSPITAL (133)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1.0215781843126397</c:v>
                </c:pt>
                <c:pt idx="1">
                  <c:v>0.9919633904047469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Sheet1!$G$2:$G$3</c:f>
              <c:numCache>
                <c:formatCode>0.0;;</c:formatCode>
                <c:ptCount val="2"/>
                <c:pt idx="0">
                  <c:v>8.7397752785695335</c:v>
                </c:pt>
                <c:pt idx="1">
                  <c:v>8.8037639275532893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1.2602247214304665</c:v>
                </c:pt>
                <c:pt idx="1">
                  <c:v>1.1962360724467107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(139)</c:v>
                </c:pt>
                <c:pt idx="1">
                  <c:v>LEIGHTON HOSPITAL (137)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(139)</c:v>
                </c:pt>
                <c:pt idx="1">
                  <c:v>LEIGHTON HOSPITAL (137)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(139)</c:v>
                </c:pt>
                <c:pt idx="1">
                  <c:v>LEIGHTON HOSPITAL (137)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(139)</c:v>
                </c:pt>
                <c:pt idx="1">
                  <c:v>LEIGHTON HOSPITAL (137)</c:v>
                </c:pt>
              </c:strCache>
            </c:strRef>
          </c:cat>
          <c:val>
            <c:numRef>
              <c:f>Sheet1!$G$2:$G$3</c:f>
              <c:numCache>
                <c:formatCode>0.0;;</c:formatCode>
                <c:ptCount val="2"/>
                <c:pt idx="0">
                  <c:v>9.3724457390496809</c:v>
                </c:pt>
                <c:pt idx="1">
                  <c:v>9.4057034171956975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(139)</c:v>
                </c:pt>
                <c:pt idx="1">
                  <c:v>LEIGHTON HOSPITAL (137)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(139)</c:v>
                </c:pt>
                <c:pt idx="1">
                  <c:v>LEIGHTON HOSPITAL (137)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(139)</c:v>
                </c:pt>
                <c:pt idx="1">
                  <c:v>LEIGHTON HOSPITAL (137)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0.62755426095031908</c:v>
                </c:pt>
                <c:pt idx="1">
                  <c:v>0.59429658280430253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LEIGHTON HOSPITAL (135)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LEIGHTON HOSPITAL (135)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LEIGHTON HOSPITAL (135)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LEIGHTON HOSPITAL (135)</c:v>
                </c:pt>
              </c:strCache>
            </c:strRef>
          </c:cat>
          <c:val>
            <c:numRef>
              <c:f>Sheet1!$G$2:$G$3</c:f>
              <c:numCache>
                <c:formatCode>0.0;;</c:formatCode>
                <c:ptCount val="2"/>
                <c:pt idx="0">
                  <c:v>8.449390787742475</c:v>
                </c:pt>
                <c:pt idx="1">
                  <c:v>8.4699341342964267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LEIGHTON HOSPITAL (135)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LEIGHTON HOSPITAL (135)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LEIGHTON HOSPITAL (135)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1.550609212257525</c:v>
                </c:pt>
                <c:pt idx="1">
                  <c:v>1.5300658657035733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Sheet1!$G$2:$G$3</c:f>
              <c:numCache>
                <c:formatCode>0.0;;</c:formatCode>
                <c:ptCount val="2"/>
                <c:pt idx="0">
                  <c:v>9.0255520673680447</c:v>
                </c:pt>
                <c:pt idx="1">
                  <c:v>9.0894548401293971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0.97444793263195528</c:v>
                </c:pt>
                <c:pt idx="1">
                  <c:v>0.91054515987060292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(139)</c:v>
                </c:pt>
                <c:pt idx="1">
                  <c:v>LEIGHTON HOSPITAL (137)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(139)</c:v>
                </c:pt>
                <c:pt idx="1">
                  <c:v>LEIGHTON HOSPITAL (137)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(139)</c:v>
                </c:pt>
                <c:pt idx="1">
                  <c:v>LEIGHTON HOSPITAL (137)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(139)</c:v>
                </c:pt>
                <c:pt idx="1">
                  <c:v>LEIGHTON HOSPITAL (137)</c:v>
                </c:pt>
              </c:strCache>
            </c:strRef>
          </c:cat>
          <c:val>
            <c:numRef>
              <c:f>Sheet1!$G$2:$G$3</c:f>
              <c:numCache>
                <c:formatCode>0.0;;</c:formatCode>
                <c:ptCount val="2"/>
                <c:pt idx="0">
                  <c:v>8.3619496547695267</c:v>
                </c:pt>
                <c:pt idx="1">
                  <c:v>8.4577096774826366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(139)</c:v>
                </c:pt>
                <c:pt idx="1">
                  <c:v>LEIGHTON HOSPITAL (137)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(139)</c:v>
                </c:pt>
                <c:pt idx="1">
                  <c:v>LEIGHTON HOSPITAL (137)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(139)</c:v>
                </c:pt>
                <c:pt idx="1">
                  <c:v>LEIGHTON HOSPITAL (137)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1.6380503452304733</c:v>
                </c:pt>
                <c:pt idx="1">
                  <c:v>1.5422903225173634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LEIGHTON HOSPITAL (124)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LEIGHTON HOSPITAL (124)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LEIGHTON HOSPITAL (124)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LEIGHTON HOSPITAL (124)</c:v>
                </c:pt>
              </c:strCache>
            </c:strRef>
          </c:cat>
          <c:val>
            <c:numRef>
              <c:f>Sheet1!$G$2:$G$3</c:f>
              <c:numCache>
                <c:formatCode>0.0;;</c:formatCode>
                <c:ptCount val="2"/>
                <c:pt idx="0">
                  <c:v>6.5846926094366038</c:v>
                </c:pt>
                <c:pt idx="1">
                  <c:v>6.6180201609608211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LEIGHTON HOSPITAL (124)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LEIGHTON HOSPITAL (124)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LEIGHTON HOSPITAL (124)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3.4153073905633962</c:v>
                </c:pt>
                <c:pt idx="1">
                  <c:v>3.3819798390391789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LEIGHTON HOSPITAL (117)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LEIGHTON HOSPITAL (117)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LEIGHTON HOSPITAL (117)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LEIGHTON HOSPITAL (117)</c:v>
                </c:pt>
              </c:strCache>
            </c:strRef>
          </c:cat>
          <c:val>
            <c:numRef>
              <c:f>Sheet1!$G$2:$G$3</c:f>
              <c:numCache>
                <c:formatCode>0.0;;</c:formatCode>
                <c:ptCount val="2"/>
                <c:pt idx="0">
                  <c:v>7.718369112764619</c:v>
                </c:pt>
                <c:pt idx="1">
                  <c:v>7.7729776605237513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LEIGHTON HOSPITAL (117)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LEIGHTON HOSPITAL (117)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LEIGHTON HOSPITAL (117)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2.281630887235381</c:v>
                </c:pt>
                <c:pt idx="1">
                  <c:v>2.2270223394762487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3</c:v>
                </c:pt>
                <c:pt idx="3" formatCode="0">
                  <c:v>53</c:v>
                </c:pt>
                <c:pt idx="4" formatCode="0">
                  <c:v>1</c:v>
                </c:pt>
                <c:pt idx="5" formatCode="0">
                  <c:v>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Sheet1!$G$2:$G$3</c:f>
              <c:numCache>
                <c:formatCode>0.0;;</c:formatCode>
                <c:ptCount val="2"/>
                <c:pt idx="0">
                  <c:v>8.8916290162523755</c:v>
                </c:pt>
                <c:pt idx="1">
                  <c:v>8.9214966324875178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LEIGHTON HOSPITAL (138)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1.1083709837476245</c:v>
                </c:pt>
                <c:pt idx="1">
                  <c:v>1.0785033675124822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LEIGHTON HOSPITAL (137)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LEIGHTON HOSPITAL (137)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LEIGHTON HOSPITAL (137)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LEIGHTON HOSPITAL (137)</c:v>
                </c:pt>
              </c:strCache>
            </c:strRef>
          </c:cat>
          <c:val>
            <c:numRef>
              <c:f>Sheet1!$G$2:$G$3</c:f>
              <c:numCache>
                <c:formatCode>0.0;;</c:formatCode>
                <c:ptCount val="2"/>
                <c:pt idx="0">
                  <c:v>6.4083150293961708</c:v>
                </c:pt>
                <c:pt idx="1">
                  <c:v>6.3820153652260636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LEIGHTON HOSPITAL (137)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LEIGHTON HOSPITAL (137)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LEIGHTON HOSPITAL (137)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3.5916849706038292</c:v>
                </c:pt>
                <c:pt idx="1">
                  <c:v>3.6179846347739364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LEIGHTON HOSPITAL (129)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LEIGHTON HOSPITAL (129)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LEIGHTON HOSPITAL (129)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LEIGHTON HOSPITAL (129)</c:v>
                </c:pt>
              </c:strCache>
            </c:strRef>
          </c:cat>
          <c:val>
            <c:numRef>
              <c:f>Sheet1!$G$2:$G$3</c:f>
              <c:numCache>
                <c:formatCode>0.0;;</c:formatCode>
                <c:ptCount val="2"/>
                <c:pt idx="0">
                  <c:v>7.4895070716965231</c:v>
                </c:pt>
                <c:pt idx="1">
                  <c:v>7.4835650549344921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LEIGHTON HOSPITAL (129)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LEIGHTON HOSPITAL (129)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LEIGHTON HOSPITAL (129)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2.5104929283034769</c:v>
                </c:pt>
                <c:pt idx="1">
                  <c:v>2.5164349450655079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LEIGHTON HOSPITAL (136)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LEIGHTON HOSPITAL (136)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LEIGHTON HOSPITAL (136)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LEIGHTON HOSPITAL (136)</c:v>
                </c:pt>
              </c:strCache>
            </c:strRef>
          </c:cat>
          <c:val>
            <c:numRef>
              <c:f>Sheet1!$G$2:$G$3</c:f>
              <c:numCache>
                <c:formatCode>0.0;;</c:formatCode>
                <c:ptCount val="2"/>
                <c:pt idx="0">
                  <c:v>7.3606697399291079</c:v>
                </c:pt>
                <c:pt idx="1">
                  <c:v>7.3438725247363204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LEIGHTON HOSPITAL (136)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LEIGHTON HOSPITAL (136)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LEIGHTON HOSPITAL (136)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2.6393302600708921</c:v>
                </c:pt>
                <c:pt idx="1">
                  <c:v>2.6561274752636796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LEIGHTON HOSPITAL (137)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LEIGHTON HOSPITAL (137)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LEIGHTON HOSPITAL (137)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LEIGHTON HOSPITAL (137)</c:v>
                </c:pt>
              </c:strCache>
            </c:strRef>
          </c:cat>
          <c:val>
            <c:numRef>
              <c:f>Sheet1!$G$2:$G$3</c:f>
              <c:numCache>
                <c:formatCode>0.0;;</c:formatCode>
                <c:ptCount val="2"/>
                <c:pt idx="0">
                  <c:v>8.2942818294079945</c:v>
                </c:pt>
                <c:pt idx="1">
                  <c:v>8.2707785572979855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LEIGHTON HOSPITAL (137)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LEIGHTON HOSPITAL (137)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LEIGHTON HOSPITAL (137)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1.7057181705920055</c:v>
                </c:pt>
                <c:pt idx="1">
                  <c:v>1.7292214427020145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LEIGHTON HOSPITAL (136)</c:v>
                </c:pt>
              </c:strCache>
            </c:strRef>
          </c:cat>
          <c:val>
            <c:numRef>
              <c:f>Sheet1!$D$2:$D$3</c:f>
              <c:numCache>
                <c:formatCode>0.0;;</c:formatCode>
                <c:ptCount val="2"/>
                <c:pt idx="0">
                  <c:v>0</c:v>
                </c:pt>
                <c:pt idx="1">
                  <c:v>3.6688074518723859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LEIGHTON HOSPITAL (136)</c:v>
                </c:pt>
              </c:strCache>
            </c:strRef>
          </c:cat>
          <c:val>
            <c:numRef>
              <c:f>Sheet1!$E$2:$E$3</c:f>
              <c:numCache>
                <c:formatCode>0.0;;</c:formatCode>
                <c:ptCount val="2"/>
                <c:pt idx="0">
                  <c:v>3.683528916503847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LEIGHTON HOSPITAL (136)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LEIGHTON HOSPITAL (136)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LEIGHTON HOSPITAL (136)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LEIGHTON HOSPITAL (136)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LEIGHTON HOSPITAL (136)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6.316471083496153</c:v>
                </c:pt>
                <c:pt idx="1">
                  <c:v>6.3311925481276141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LEIGHTON HOSPITAL (122)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LEIGHTON HOSPITAL (122)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LEIGHTON HOSPITAL (122)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LEIGHTON HOSPITAL (122)</c:v>
                </c:pt>
              </c:strCache>
            </c:strRef>
          </c:cat>
          <c:val>
            <c:numRef>
              <c:f>Sheet1!$G$2:$G$3</c:f>
              <c:numCache>
                <c:formatCode>0.0;;</c:formatCode>
                <c:ptCount val="2"/>
                <c:pt idx="0">
                  <c:v>7.6192088229277406</c:v>
                </c:pt>
                <c:pt idx="1">
                  <c:v>7.6086605664034979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LEIGHTON HOSPITAL (122)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LEIGHTON HOSPITAL (122)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LEIGHTON HOSPITAL (122)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2.3807911770722594</c:v>
                </c:pt>
                <c:pt idx="1">
                  <c:v>2.3913394335965021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7.7506814241890014</c:v>
                </c:pt>
                <c:pt idx="1">
                  <c:v>6.1388421347172093</c:v>
                </c:pt>
                <c:pt idx="2">
                  <c:v>6.3862137768990364</c:v>
                </c:pt>
                <c:pt idx="3">
                  <c:v>6.6927441862072934</c:v>
                </c:pt>
                <c:pt idx="4">
                  <c:v>6.1313971983009701</c:v>
                </c:pt>
                <c:pt idx="5">
                  <c:v>7.366366058706082</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5.9780638376118196</c:v>
                </c:pt>
                <c:pt idx="1">
                  <c:v>6.3220756812382239</c:v>
                </c:pt>
                <c:pt idx="2">
                  <c:v>7.1599614985429287</c:v>
                </c:pt>
                <c:pt idx="3">
                  <c:v>5.3261874406321894</c:v>
                </c:pt>
                <c:pt idx="4">
                  <c:v>7.1255364442590619</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8.7986358819503359</c:v>
                </c:pt>
                <c:pt idx="2">
                  <c:v>8.8612685376031166</c:v>
                </c:pt>
                <c:pt idx="3">
                  <c:v>8.9553210034526955</c:v>
                </c:pt>
                <c:pt idx="4">
                  <c:v>8.9830963873344523</c:v>
                </c:pt>
                <c:pt idx="5">
                  <c:v>8.037257145885377</c:v>
                </c:pt>
                <c:pt idx="6">
                  <c:v>8.4649158599109544</c:v>
                </c:pt>
                <c:pt idx="7">
                  <c:v>8.827583216261921</c:v>
                </c:pt>
                <c:pt idx="8">
                  <c:v>8.1301516255586694</c:v>
                </c:pt>
                <c:pt idx="9">
                  <c:v>9.0632865588896721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20</c:v>
                </c:pt>
                <c:pt idx="1">
                  <c:v>34</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7.9550134272389172</c:v>
                </c:pt>
                <c:pt idx="1">
                  <c:v>7.9124801093736474</c:v>
                </c:pt>
                <c:pt idx="2">
                  <c:v>8.5017513212444609</c:v>
                </c:pt>
                <c:pt idx="3">
                  <c:v>9.1624620953097438</c:v>
                </c:pt>
                <c:pt idx="4">
                  <c:v>8.5475742498054714</c:v>
                </c:pt>
                <c:pt idx="5">
                  <c:v>9.1776978154449544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9.0747214190230032</c:v>
                </c:pt>
                <c:pt idx="2">
                  <c:v>9.2337288874850625</c:v>
                </c:pt>
                <c:pt idx="3">
                  <c:v>9.1585465956554621</c:v>
                </c:pt>
                <c:pt idx="4">
                  <c:v>9.0095779476583484</c:v>
                </c:pt>
                <c:pt idx="5">
                  <c:v>8.3903775714301947</c:v>
                </c:pt>
                <c:pt idx="6">
                  <c:v>8.8576109026704462</c:v>
                </c:pt>
                <c:pt idx="7">
                  <c:v>8.8165905510703464</c:v>
                </c:pt>
                <c:pt idx="8">
                  <c:v>8.5267213874775223</c:v>
                </c:pt>
                <c:pt idx="9">
                  <c:v>9.3735430330824183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8.9621027679531995</c:v>
                </c:pt>
                <c:pt idx="2">
                  <c:v>8.5938117037703954</c:v>
                </c:pt>
                <c:pt idx="3">
                  <c:v>8.3626077458223769</c:v>
                </c:pt>
                <c:pt idx="4">
                  <c:v>9.1701360462601329</c:v>
                </c:pt>
                <c:pt idx="5">
                  <c:v>7.8492443704364696</c:v>
                </c:pt>
                <c:pt idx="6">
                  <c:v>8.159972358856491</c:v>
                </c:pt>
                <c:pt idx="7">
                  <c:v>8.3124236335733031</c:v>
                </c:pt>
                <c:pt idx="8">
                  <c:v>6.9293410291451059</c:v>
                </c:pt>
                <c:pt idx="9">
                  <c:v>8.4932467451788138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7.7308189861598811</c:v>
                </c:pt>
                <c:pt idx="1">
                  <c:v>8.6773393220593906</c:v>
                </c:pt>
                <c:pt idx="2">
                  <c:v>8.1297296934395327</c:v>
                </c:pt>
                <c:pt idx="3">
                  <c:v>8.6996622136429327</c:v>
                </c:pt>
                <c:pt idx="4">
                  <c:v>9.2441482175397969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9.4227448761277799</c:v>
                </c:pt>
                <c:pt idx="1">
                  <c:v>8.4204209781557484</c:v>
                </c:pt>
                <c:pt idx="2">
                  <c:v>8.9896195996900001</c:v>
                </c:pt>
                <c:pt idx="3">
                  <c:v>8.7697269615475228</c:v>
                </c:pt>
                <c:pt idx="4">
                  <c:v>8.506961333558575</c:v>
                </c:pt>
                <c:pt idx="5">
                  <c:v>9.0153950920064645</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9.6479178943367074</c:v>
                </c:pt>
                <c:pt idx="2">
                  <c:v>9.6116047240663747</c:v>
                </c:pt>
                <c:pt idx="3">
                  <c:v>9.6509648735472169</c:v>
                </c:pt>
                <c:pt idx="4">
                  <c:v>9.640268556373643</c:v>
                </c:pt>
                <c:pt idx="5">
                  <c:v>9.19493291134674</c:v>
                </c:pt>
                <c:pt idx="6">
                  <c:v>9.3704731253087914</c:v>
                </c:pt>
                <c:pt idx="7">
                  <c:v>9.5501379519963443</c:v>
                </c:pt>
                <c:pt idx="8">
                  <c:v>9.0200994845908937</c:v>
                </c:pt>
                <c:pt idx="9">
                  <c:v>9.3191794832681101</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8.0675626066521051</c:v>
                </c:pt>
                <c:pt idx="1">
                  <c:v>8.109841286648841</c:v>
                </c:pt>
                <c:pt idx="2">
                  <c:v>7.2816983993901774</c:v>
                </c:pt>
                <c:pt idx="3">
                  <c:v>8.7371753011304119</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7.7381844605273002</c:v>
                </c:pt>
                <c:pt idx="1">
                  <c:v>6.8236913367289853</c:v>
                </c:pt>
                <c:pt idx="2">
                  <c:v>7.6221545834768927</c:v>
                </c:pt>
                <c:pt idx="3">
                  <c:v>7.3928096229648794</c:v>
                </c:pt>
                <c:pt idx="4">
                  <c:v>7.0343176245954737</c:v>
                </c:pt>
                <c:pt idx="5">
                  <c:v>7.582740757041587</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9.2845102970569684</c:v>
                </c:pt>
                <c:pt idx="1">
                  <c:v>7.9740652073035436</c:v>
                </c:pt>
                <c:pt idx="2">
                  <c:v>9.2010662339883584</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9.3824475996635055</c:v>
                </c:pt>
                <c:pt idx="1">
                  <c:v>9.5539238673238955</c:v>
                </c:pt>
                <c:pt idx="2">
                  <c:v>8.9416838113153769</c:v>
                </c:pt>
                <c:pt idx="3">
                  <c:v>9.466717829426857</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7.6260972017164139</c:v>
                </c:pt>
                <c:pt idx="1">
                  <c:v>8.9904766805378387</c:v>
                </c:pt>
                <c:pt idx="2">
                  <c:v>7.9880261597422164</c:v>
                </c:pt>
                <c:pt idx="3">
                  <c:v>6.9612971456061468</c:v>
                </c:pt>
                <c:pt idx="4">
                  <c:v>9.1776978154449544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6.8582841671228882</c:v>
                </c:pt>
                <c:pt idx="1">
                  <c:v>8.3665113289442026</c:v>
                </c:pt>
                <c:pt idx="2">
                  <c:v>7.409102394280751</c:v>
                </c:pt>
                <c:pt idx="3">
                  <c:v>6.4034667413244577</c:v>
                </c:pt>
                <c:pt idx="4">
                  <c:v>8.6337261289895988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7.8258008810726878</c:v>
                </c:pt>
                <c:pt idx="1">
                  <c:v>8.8869398340294534</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9.1620661299545283</c:v>
                </c:pt>
                <c:pt idx="1">
                  <c:v>8.3963264143626937</c:v>
                </c:pt>
                <c:pt idx="2">
                  <c:v>8.4576886909910005</c:v>
                </c:pt>
                <c:pt idx="3">
                  <c:v>8.0655112803750537</c:v>
                </c:pt>
                <c:pt idx="4">
                  <c:v>9.0659983169612044</c:v>
                </c:pt>
                <c:pt idx="5">
                  <c:v>8.4671283619161848</c:v>
                </c:pt>
                <c:pt idx="6">
                  <c:v>8.9667629050144839</c:v>
                </c:pt>
                <c:pt idx="7">
                  <c:v>8.309018005897773</c:v>
                </c:pt>
                <c:pt idx="8">
                  <c:v>7.9642077039565384</c:v>
                </c:pt>
                <c:pt idx="9">
                  <c:v>8.4757960744416057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6.7638268735366056</c:v>
                </c:pt>
                <c:pt idx="1">
                  <c:v>6.9294018583028487</c:v>
                </c:pt>
                <c:pt idx="2">
                  <c:v>8.2678849344084568</c:v>
                </c:pt>
                <c:pt idx="3">
                  <c:v>6.6738864952318009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7.9846652939736957</c:v>
                </c:pt>
                <c:pt idx="1">
                  <c:v>6.6548033162195166</c:v>
                </c:pt>
                <c:pt idx="2">
                  <c:v>7.0748047329041137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8.6625124520446342</c:v>
                </c:pt>
                <c:pt idx="1">
                  <c:v>8.3295510330189213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9.2479204815146456</c:v>
                </c:pt>
                <c:pt idx="1">
                  <c:v>9.622535408503996</c:v>
                </c:pt>
                <c:pt idx="2">
                  <c:v>9.7125575974448068</c:v>
                </c:pt>
                <c:pt idx="3">
                  <c:v>9.5576323774069198</c:v>
                </c:pt>
                <c:pt idx="4">
                  <c:v>9.9453174172939587</c:v>
                </c:pt>
                <c:pt idx="5">
                  <c:v>9.4050538811625213</c:v>
                </c:pt>
                <c:pt idx="6">
                  <c:v>9.1688825356518482</c:v>
                </c:pt>
                <c:pt idx="7">
                  <c:v>9.6496038414210972</c:v>
                </c:pt>
                <c:pt idx="8">
                  <c:v>9.273084651805636</c:v>
                </c:pt>
                <c:pt idx="9">
                  <c:v>9.3976920399954249</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7.6648101436379337</c:v>
                </c:pt>
                <c:pt idx="1">
                  <c:v>7.9556666426280387</c:v>
                </c:pt>
                <c:pt idx="2">
                  <c:v>8.9000116681429606</c:v>
                </c:pt>
                <c:pt idx="3">
                  <c:v>7.9831849157117283</c:v>
                </c:pt>
                <c:pt idx="4">
                  <c:v>8.3721366284951788</c:v>
                </c:pt>
                <c:pt idx="5">
                  <c:v>8.1829510865306929</c:v>
                </c:pt>
                <c:pt idx="6">
                  <c:v>7.2580038086085112</c:v>
                </c:pt>
                <c:pt idx="7">
                  <c:v>8.0507682637105624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9.2284775404443504</c:v>
                </c:pt>
                <c:pt idx="1">
                  <c:v>9.1059388120340046</c:v>
                </c:pt>
                <c:pt idx="2">
                  <c:v>9.3642427044208354</c:v>
                </c:pt>
                <c:pt idx="3">
                  <c:v>9.0968445821785</c:v>
                </c:pt>
                <c:pt idx="4">
                  <c:v>9.4980461700101113</c:v>
                </c:pt>
                <c:pt idx="5">
                  <c:v>8.8943419298185358</c:v>
                </c:pt>
                <c:pt idx="6">
                  <c:v>9.5682341561662216</c:v>
                </c:pt>
                <c:pt idx="7">
                  <c:v>9.5386280643508545</c:v>
                </c:pt>
                <c:pt idx="8">
                  <c:v>9.1001071124545323</c:v>
                </c:pt>
                <c:pt idx="9">
                  <c:v>9.3275963118857081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9.5339133186451299</c:v>
                </c:pt>
                <c:pt idx="1">
                  <c:v>9.0731995145729183</c:v>
                </c:pt>
                <c:pt idx="2">
                  <c:v>9.0136270172022499</c:v>
                </c:pt>
                <c:pt idx="3">
                  <c:v>8.9676550841597766</c:v>
                </c:pt>
                <c:pt idx="4">
                  <c:v>8.4110424976440648</c:v>
                </c:pt>
                <c:pt idx="5">
                  <c:v>8.9784218156873603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7.3102232814378887</c:v>
                </c:pt>
                <c:pt idx="1">
                  <c:v>8.1507834950861628</c:v>
                </c:pt>
                <c:pt idx="2">
                  <c:v>7.3648393138903483</c:v>
                </c:pt>
                <c:pt idx="3">
                  <c:v>7.697342346841598</c:v>
                </c:pt>
                <c:pt idx="4">
                  <c:v>9.2668550592739507</c:v>
                </c:pt>
                <c:pt idx="5">
                  <c:v>7.6328049977233459</c:v>
                </c:pt>
                <c:pt idx="6">
                  <c:v>8.2477895434679738</c:v>
                </c:pt>
                <c:pt idx="7">
                  <c:v>8.891556722913613</c:v>
                </c:pt>
                <c:pt idx="8">
                  <c:v>7.7418218621816646</c:v>
                </c:pt>
                <c:pt idx="9">
                  <c:v>7.7346238302509276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3.683528916503847</c:v>
                </c:pt>
                <c:pt idx="1">
                  <c:v>6.6738864952318009</c:v>
                </c:pt>
                <c:pt idx="2">
                  <c:v>8.3295510330189213</c:v>
                </c:pt>
                <c:pt idx="3">
                  <c:v>7.0748047329041137</c:v>
                </c:pt>
                <c:pt idx="4">
                  <c:v>7.7346238302509276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7.5627687641696664</c:v>
                </c:pt>
                <c:pt idx="2">
                  <c:v>9.1258539919523542</c:v>
                </c:pt>
                <c:pt idx="3">
                  <c:v>7.6157576160164524</c:v>
                </c:pt>
                <c:pt idx="4">
                  <c:v>8.218515046342775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9.2532711612157215</c:v>
                </c:pt>
                <c:pt idx="1">
                  <c:v>9.4546673026024752</c:v>
                </c:pt>
                <c:pt idx="2">
                  <c:v>9.4382300886673036</c:v>
                </c:pt>
                <c:pt idx="3">
                  <c:v>9.2063955244788112</c:v>
                </c:pt>
                <c:pt idx="4">
                  <c:v>9.7992498827289225</c:v>
                </c:pt>
                <c:pt idx="5">
                  <c:v>9.4114150938934227</c:v>
                </c:pt>
                <c:pt idx="6">
                  <c:v>9.441411277087278</c:v>
                </c:pt>
                <c:pt idx="7">
                  <c:v>9.3674803311469308</c:v>
                </c:pt>
                <c:pt idx="8">
                  <c:v>9.0433379370801692</c:v>
                </c:pt>
                <c:pt idx="9">
                  <c:v>9.3724457390496809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8.3869297187661918</c:v>
                </c:pt>
                <c:pt idx="1">
                  <c:v>8.7397752785695335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9.1886252576083365</c:v>
                </c:pt>
                <c:pt idx="1">
                  <c:v>9.1996679640103185</c:v>
                </c:pt>
                <c:pt idx="2">
                  <c:v>9.3242868681991453</c:v>
                </c:pt>
                <c:pt idx="3">
                  <c:v>9.3299233488038382</c:v>
                </c:pt>
                <c:pt idx="4">
                  <c:v>9.7729498094906138</c:v>
                </c:pt>
                <c:pt idx="5">
                  <c:v>9.2953001278248362</c:v>
                </c:pt>
                <c:pt idx="6">
                  <c:v>9.6805384807262307</c:v>
                </c:pt>
                <c:pt idx="7">
                  <c:v>9.495094280368372</c:v>
                </c:pt>
                <c:pt idx="8">
                  <c:v>8.9420899497749211</c:v>
                </c:pt>
                <c:pt idx="9">
                  <c:v>9.0255520673680447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8.7435539436923939</c:v>
                </c:pt>
                <c:pt idx="1">
                  <c:v>8.4964922785452135</c:v>
                </c:pt>
                <c:pt idx="2">
                  <c:v>9.0681386203315721</c:v>
                </c:pt>
                <c:pt idx="3">
                  <c:v>9.0748149926095518</c:v>
                </c:pt>
                <c:pt idx="4">
                  <c:v>8.3896302692499205</c:v>
                </c:pt>
                <c:pt idx="5">
                  <c:v>8.449390787742475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7.8632380023839668</c:v>
                </c:pt>
                <c:pt idx="1">
                  <c:v>7.0255346969385286</c:v>
                </c:pt>
                <c:pt idx="2">
                  <c:v>7.6697422441699947</c:v>
                </c:pt>
                <c:pt idx="3">
                  <c:v>6.7851668745649691</c:v>
                </c:pt>
                <c:pt idx="4">
                  <c:v>6.0041550749197086</c:v>
                </c:pt>
                <c:pt idx="5">
                  <c:v>6.5846926094366038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9.003540350149617</c:v>
                </c:pt>
                <c:pt idx="1">
                  <c:v>9.1226189009441363</c:v>
                </c:pt>
                <c:pt idx="2">
                  <c:v>8.5267500488949448</c:v>
                </c:pt>
                <c:pt idx="3">
                  <c:v>8.9516762813836106</c:v>
                </c:pt>
                <c:pt idx="4">
                  <c:v>9.6812361668640996</c:v>
                </c:pt>
                <c:pt idx="5">
                  <c:v>9.1911510091912074</c:v>
                </c:pt>
                <c:pt idx="6">
                  <c:v>9.3803750662909717</c:v>
                </c:pt>
                <c:pt idx="7">
                  <c:v>9.1018653748458753</c:v>
                </c:pt>
                <c:pt idx="8">
                  <c:v>8.3824766080352493</c:v>
                </c:pt>
                <c:pt idx="9">
                  <c:v>8.3619496547695267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9.3534759689941112</c:v>
                </c:pt>
                <c:pt idx="1">
                  <c:v>8.6861239013964582</c:v>
                </c:pt>
                <c:pt idx="2">
                  <c:v>8.8916290162523755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7.9187395083982786</c:v>
                </c:pt>
                <c:pt idx="1">
                  <c:v>7.9320586323104516</c:v>
                </c:pt>
                <c:pt idx="2">
                  <c:v>7.5281047527754463</c:v>
                </c:pt>
                <c:pt idx="3">
                  <c:v>7.718369112764619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8.2368767076312892</c:v>
                </c:pt>
                <c:pt idx="1">
                  <c:v>7.6891392885535366</c:v>
                </c:pt>
                <c:pt idx="2">
                  <c:v>7.8282951668077061</c:v>
                </c:pt>
                <c:pt idx="3">
                  <c:v>7.7232515763297478</c:v>
                </c:pt>
                <c:pt idx="4">
                  <c:v>7.1709917450987204</c:v>
                </c:pt>
                <c:pt idx="5">
                  <c:v>7.4895070716965231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6.5533269160650374</c:v>
                </c:pt>
                <c:pt idx="1">
                  <c:v>6.028046329458026</c:v>
                </c:pt>
                <c:pt idx="2">
                  <c:v>6.2940011220509007</c:v>
                </c:pt>
                <c:pt idx="3">
                  <c:v>6.8840896293822524</c:v>
                </c:pt>
                <c:pt idx="4">
                  <c:v>7.2210640366551484</c:v>
                </c:pt>
                <c:pt idx="5">
                  <c:v>5.6872446226461877</c:v>
                </c:pt>
                <c:pt idx="6">
                  <c:v>5.7514010720534987</c:v>
                </c:pt>
                <c:pt idx="7">
                  <c:v>6.4083150293961708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University Hospitals of Morecambe Bay NHS Foundation Trust</c:v>
                </c:pt>
                <c:pt idx="2">
                  <c:v>Stockport NHS Foundation Trust</c:v>
                </c:pt>
                <c:pt idx="3">
                  <c:v>Manchester University NHS Foundation Trust</c:v>
                </c:pt>
                <c:pt idx="4">
                  <c:v>Liverpool Women's NHS Foundation Trust</c:v>
                </c:pt>
              </c:strCache>
            </c:strRef>
          </c:cat>
          <c:val>
            <c:numRef>
              <c:f>Sheet1!$B$2:$B$6</c:f>
              <c:numCache>
                <c:formatCode>0.0</c:formatCode>
                <c:ptCount val="5"/>
                <c:pt idx="0">
                  <c:v>8.7495043331107034</c:v>
                </c:pt>
                <c:pt idx="1">
                  <c:v>8.6632206395703175</c:v>
                </c:pt>
                <c:pt idx="2">
                  <c:v>8.4042301479803463</c:v>
                </c:pt>
                <c:pt idx="3">
                  <c:v>8.3094677251054776</c:v>
                </c:pt>
                <c:pt idx="4">
                  <c:v>8.0346322642598231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University Hospitals of Morecambe Bay NHS Foundation Trust</c:v>
                </c:pt>
                <c:pt idx="2">
                  <c:v>Stockport NHS Foundation Trust</c:v>
                </c:pt>
                <c:pt idx="3">
                  <c:v>Manchester University NHS Foundation Trust</c:v>
                </c:pt>
                <c:pt idx="4">
                  <c:v>Liverpool Women's NHS Foundation Trust</c:v>
                </c:pt>
              </c:strCache>
            </c:strRef>
          </c:cat>
          <c:val>
            <c:numRef>
              <c:f>Sheet1!$C$2:$C$6</c:f>
              <c:numCache>
                <c:formatCode>0.0</c:formatCode>
                <c:ptCount val="5"/>
                <c:pt idx="0">
                  <c:v>1.2504956668892966</c:v>
                </c:pt>
                <c:pt idx="1">
                  <c:v>1.3367793604296825</c:v>
                </c:pt>
                <c:pt idx="2">
                  <c:v>1.5957698520196537</c:v>
                </c:pt>
                <c:pt idx="3">
                  <c:v>1.6905322748945224</c:v>
                </c:pt>
                <c:pt idx="4">
                  <c:v>1.9653677357401769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7.7514463233949389</c:v>
                </c:pt>
                <c:pt idx="1">
                  <c:v>8.5063342215440549</c:v>
                </c:pt>
                <c:pt idx="2">
                  <c:v>8.7379245750935066</c:v>
                </c:pt>
                <c:pt idx="3">
                  <c:v>8.7402877003221029</c:v>
                </c:pt>
                <c:pt idx="4">
                  <c:v>8.9653707901921056</c:v>
                </c:pt>
                <c:pt idx="5">
                  <c:v>8.2139014420463194</c:v>
                </c:pt>
                <c:pt idx="6">
                  <c:v>8.700496694309324</c:v>
                </c:pt>
                <c:pt idx="7">
                  <c:v>8.3960711276845288</c:v>
                </c:pt>
                <c:pt idx="8">
                  <c:v>8.2221929590636655</c:v>
                </c:pt>
                <c:pt idx="9">
                  <c:v>8.2942818294079945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7.1207967262548744</c:v>
                </c:pt>
                <c:pt idx="1">
                  <c:v>7.5053698483042446</c:v>
                </c:pt>
                <c:pt idx="2">
                  <c:v>8.4034139504751941</c:v>
                </c:pt>
                <c:pt idx="3">
                  <c:v>7.6666842804391466</c:v>
                </c:pt>
                <c:pt idx="4">
                  <c:v>8.3394588473952354</c:v>
                </c:pt>
                <c:pt idx="5">
                  <c:v>7.4797754921557464</c:v>
                </c:pt>
                <c:pt idx="6">
                  <c:v>8.1576812545252295</c:v>
                </c:pt>
                <c:pt idx="7">
                  <c:v>7.4184265929393929</c:v>
                </c:pt>
                <c:pt idx="8">
                  <c:v>7.1388626799632862</c:v>
                </c:pt>
                <c:pt idx="9">
                  <c:v>7.3606697399291079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7.8503407580330036</c:v>
                </c:pt>
                <c:pt idx="1">
                  <c:v>7.4961915419066836</c:v>
                </c:pt>
                <c:pt idx="2">
                  <c:v>7.6192088229277406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5.7672444774279574</c:v>
                </c:pt>
                <c:pt idx="1">
                  <c:v>9.0311407205348839</c:v>
                </c:pt>
                <c:pt idx="2">
                  <c:v>8.6230547509285831</c:v>
                </c:pt>
                <c:pt idx="3">
                  <c:v>9.3122252578324254</c:v>
                </c:pt>
                <c:pt idx="4">
                  <c:v>3.592867236113606</c:v>
                </c:pt>
                <c:pt idx="5">
                  <c:v>3.2473027277256379</c:v>
                </c:pt>
                <c:pt idx="6">
                  <c:v>3.7164405027070169</c:v>
                </c:pt>
                <c:pt idx="7">
                  <c:v>3.692686067787899</c:v>
                </c:pt>
                <c:pt idx="8">
                  <c:v>3.683528916503847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7.4569052072947537</c:v>
                </c:pt>
                <c:pt idx="1">
                  <c:v>7.2249742644680577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8.8034258857676839</c:v>
                </c:pt>
                <c:pt idx="2">
                  <c:v>9.2441406938427537</c:v>
                </c:pt>
                <c:pt idx="3">
                  <c:v>9.3386484647976733</c:v>
                </c:pt>
                <c:pt idx="4">
                  <c:v>9.3033425794358511</c:v>
                </c:pt>
                <c:pt idx="5">
                  <c:v>9.1934134044321105</c:v>
                </c:pt>
                <c:pt idx="6">
                  <c:v>9.3435120099400049</c:v>
                </c:pt>
                <c:pt idx="7">
                  <c:v>9.1333709422899059</c:v>
                </c:pt>
                <c:pt idx="8">
                  <c:v>8.7205886160975989</c:v>
                </c:pt>
                <c:pt idx="9">
                  <c:v>8.6213822351265073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7.3987694019806476</c:v>
                </c:pt>
                <c:pt idx="1">
                  <c:v>8.7143932096507424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8.6756812532315895</c:v>
                </c:pt>
                <c:pt idx="1">
                  <c:v>8.4217752151402259</c:v>
                </c:pt>
                <c:pt idx="2">
                  <c:v>7.7911316715813594</c:v>
                </c:pt>
                <c:pt idx="3">
                  <c:v>8.6697621057399523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8.9141788194443894</c:v>
                </c:pt>
                <c:pt idx="2">
                  <c:v>8.7020479240760178</c:v>
                </c:pt>
                <c:pt idx="3">
                  <c:v>9.1217883361498071</c:v>
                </c:pt>
                <c:pt idx="4">
                  <c:v>8.5056145067079534</c:v>
                </c:pt>
                <c:pt idx="5">
                  <c:v>7.4163277283403204</c:v>
                </c:pt>
                <c:pt idx="6">
                  <c:v>7.9988292067695159</c:v>
                </c:pt>
                <c:pt idx="7">
                  <c:v>7.7974657369545488</c:v>
                </c:pt>
                <c:pt idx="8">
                  <c:v>6.2928710030029871</c:v>
                </c:pt>
                <c:pt idx="9">
                  <c:v>8.1816622610628009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9.0318888899987577</c:v>
                </c:pt>
                <c:pt idx="2">
                  <c:v>8.0923050264172041</c:v>
                </c:pt>
                <c:pt idx="3">
                  <c:v>7.9004234095929311</c:v>
                </c:pt>
                <c:pt idx="4">
                  <c:v>7.4578515389133342</c:v>
                </c:pt>
                <c:pt idx="5">
                  <c:v>6.4910380507643657</c:v>
                </c:pt>
                <c:pt idx="6">
                  <c:v>6.5256501932014412</c:v>
                </c:pt>
                <c:pt idx="7">
                  <c:v>5.9634420151500933</c:v>
                </c:pt>
                <c:pt idx="8">
                  <c:v>4.8138659792182574</c:v>
                </c:pt>
                <c:pt idx="9">
                  <c:v>5.8589406027838136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7.8709804752121766</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8.648534589577249</c:v>
                </c:pt>
                <c:pt idx="1">
                  <c:v>8.5336716257544136</c:v>
                </c:pt>
                <c:pt idx="2">
                  <c:v>8.8394427532771598</c:v>
                </c:pt>
                <c:pt idx="3">
                  <c:v>8.5706920327600411</c:v>
                </c:pt>
                <c:pt idx="4">
                  <c:v>7.6992819900847538</c:v>
                </c:pt>
                <c:pt idx="5">
                  <c:v>8.6544427863001694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9.2299875203965964</c:v>
                </c:pt>
                <c:pt idx="2">
                  <c:v>9.0489855981408205</c:v>
                </c:pt>
                <c:pt idx="3">
                  <c:v>9.1983356768844455</c:v>
                </c:pt>
                <c:pt idx="4">
                  <c:v>8.5676984574131883</c:v>
                </c:pt>
                <c:pt idx="5">
                  <c:v>8.3858274752627846</c:v>
                </c:pt>
                <c:pt idx="6">
                  <c:v>8.6894328822507774</c:v>
                </c:pt>
                <c:pt idx="7">
                  <c:v>8.8207347476574789</c:v>
                </c:pt>
                <c:pt idx="8">
                  <c:v>7.768851441780221</c:v>
                </c:pt>
                <c:pt idx="9">
                  <c:v>8.5573075341285509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9.2108929501919619</c:v>
                </c:pt>
                <c:pt idx="1">
                  <c:v>9.7262210601121026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9.0620982492047304</c:v>
                </c:pt>
                <c:pt idx="2">
                  <c:v>8.7767830868364776</c:v>
                </c:pt>
                <c:pt idx="3">
                  <c:v>8.7013259726878012</c:v>
                </c:pt>
                <c:pt idx="4">
                  <c:v>8.4711056861431775</c:v>
                </c:pt>
                <c:pt idx="5">
                  <c:v>8.566463957738339</c:v>
                </c:pt>
                <c:pt idx="6">
                  <c:v>8.3369835752029715</c:v>
                </c:pt>
                <c:pt idx="7">
                  <c:v>8.6508064665382687</c:v>
                </c:pt>
                <c:pt idx="8">
                  <c:v>7.2131848641634626</c:v>
                </c:pt>
                <c:pt idx="9">
                  <c:v>8.5505130691075717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7.6409602625719319</c:v>
                </c:pt>
                <c:pt idx="1">
                  <c:v>7.6399620185189789</c:v>
                </c:pt>
                <c:pt idx="2">
                  <c:v>8.9006166656492418</c:v>
                </c:pt>
                <c:pt idx="3">
                  <c:v>8.1642249293456146</c:v>
                </c:pt>
                <c:pt idx="4">
                  <c:v>7.1877284494854443</c:v>
                </c:pt>
                <c:pt idx="5">
                  <c:v>8.9904766805378387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7.2188474899456434</c:v>
                </c:pt>
                <c:pt idx="1">
                  <c:v>7.6657884607531912</c:v>
                </c:pt>
                <c:pt idx="2">
                  <c:v>7.9843355153242026</c:v>
                </c:pt>
                <c:pt idx="3">
                  <c:v>7.1777993379018632</c:v>
                </c:pt>
                <c:pt idx="4">
                  <c:v>6.2801008907144089</c:v>
                </c:pt>
                <c:pt idx="5">
                  <c:v>7.9880261597422164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6.3573218316629676</c:v>
                </c:pt>
                <c:pt idx="1">
                  <c:v>6.7249488639950306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6.9193275022043297</c:v>
                </c:pt>
                <c:pt idx="1">
                  <c:v>6.8732420555562159</c:v>
                </c:pt>
                <c:pt idx="2">
                  <c:v>6.8653111000763563</c:v>
                </c:pt>
                <c:pt idx="3">
                  <c:v>6.6328273038391456</c:v>
                </c:pt>
                <c:pt idx="4">
                  <c:v>5.750358066502077</c:v>
                </c:pt>
                <c:pt idx="5">
                  <c:v>7.6260972017164139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6.6473844829439761</c:v>
                </c:pt>
                <c:pt idx="1">
                  <c:v>7.7363324458831553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1">
                  <c:v>8.1300826089373341</c:v>
                </c:pt>
                <c:pt idx="2">
                  <c:v>8.0520821459121965</c:v>
                </c:pt>
                <c:pt idx="3">
                  <c:v>7.8276043765583214</c:v>
                </c:pt>
                <c:pt idx="4">
                  <c:v>6.7316804263137842</c:v>
                </c:pt>
                <c:pt idx="5">
                  <c:v>5.7544367358192536</c:v>
                </c:pt>
                <c:pt idx="6">
                  <c:v>5.3730310641205001</c:v>
                </c:pt>
                <c:pt idx="7">
                  <c:v>5.0086055608416604</c:v>
                </c:pt>
                <c:pt idx="8">
                  <c:v>6.1079831941213278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East Cheshire NHS Trust</c:v>
                </c:pt>
                <c:pt idx="2">
                  <c:v>Northern Care Alliance NHS Foundation Trust</c:v>
                </c:pt>
                <c:pt idx="3">
                  <c:v>Countess of Chester Hospital NHS Foundation Trust</c:v>
                </c:pt>
                <c:pt idx="4">
                  <c:v>Tameside and Glossop Integrated Care NHS Foundation Trust</c:v>
                </c:pt>
              </c:strCache>
            </c:strRef>
          </c:cat>
          <c:val>
            <c:numRef>
              <c:f>Sheet1!$B$2:$B$6</c:f>
              <c:numCache>
                <c:formatCode>0.0</c:formatCode>
                <c:ptCount val="5"/>
                <c:pt idx="0">
                  <c:v>5.5881623051656852</c:v>
                </c:pt>
                <c:pt idx="1">
                  <c:v>6.2479778924860359</c:v>
                </c:pt>
                <c:pt idx="2">
                  <c:v>6.3086460042371471</c:v>
                </c:pt>
                <c:pt idx="3">
                  <c:v>6.4223603774244502</c:v>
                </c:pt>
                <c:pt idx="4">
                  <c:v>6.4545094087161541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East Cheshire NHS Trust</c:v>
                </c:pt>
                <c:pt idx="2">
                  <c:v>Northern Care Alliance NHS Foundation Trust</c:v>
                </c:pt>
                <c:pt idx="3">
                  <c:v>Countess of Chester Hospital NHS Foundation Trust</c:v>
                </c:pt>
                <c:pt idx="4">
                  <c:v>Tameside and Glossop Integrated Care NHS Foundation Trust</c:v>
                </c:pt>
              </c:strCache>
            </c:strRef>
          </c:cat>
          <c:val>
            <c:numRef>
              <c:f>Sheet1!$C$2:$C$6</c:f>
              <c:numCache>
                <c:formatCode>0.0</c:formatCode>
                <c:ptCount val="5"/>
                <c:pt idx="0">
                  <c:v>4.4118376948343148</c:v>
                </c:pt>
                <c:pt idx="1">
                  <c:v>3.7520221075139641</c:v>
                </c:pt>
                <c:pt idx="2">
                  <c:v>3.6913539957628529</c:v>
                </c:pt>
                <c:pt idx="3">
                  <c:v>3.5776396225755498</c:v>
                </c:pt>
                <c:pt idx="4">
                  <c:v>3.5454905912838459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6.6199052498689852</c:v>
                </c:pt>
                <c:pt idx="1">
                  <c:v>5.9031951453726448</c:v>
                </c:pt>
                <c:pt idx="2">
                  <c:v>6.5642620802884943</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5.6098729346731879E-2</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0.59698000140243312</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0.16643356105452245</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1.7375426732429542</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0.16643356105452245</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0.58027076579803349</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7.366366058706082</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0.93525179856115104</c:v>
                </c:pt>
                <c:pt idx="1">
                  <c:v>1.4388489208633099E-2</c:v>
                </c:pt>
                <c:pt idx="2">
                  <c:v>2.1582733812949641E-2</c:v>
                </c:pt>
                <c:pt idx="3">
                  <c:v>0</c:v>
                </c:pt>
                <c:pt idx="4">
                  <c:v>2.8776978417266189E-2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0.26654098260900483</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0.88876473152786417</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0.24778096227738455</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2.5867979561713463</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7.7355903147067195E-2</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8.3755948917182703</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8.685015962919028</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Sheet1!$B$2:$B$6</c:f>
              <c:numCache>
                <c:formatCode>0.0</c:formatCode>
                <c:ptCount val="5"/>
                <c:pt idx="0">
                  <c:v>8.8768128203206853</c:v>
                </c:pt>
                <c:pt idx="1">
                  <c:v>8.7857306470964183</c:v>
                </c:pt>
                <c:pt idx="2">
                  <c:v>8.685015962919028</c:v>
                </c:pt>
                <c:pt idx="3">
                  <c:v>8.6148338067299939</c:v>
                </c:pt>
                <c:pt idx="4">
                  <c:v>8.4386747639169641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Sheet1!$C$2:$C$6</c:f>
              <c:numCache>
                <c:formatCode>0.0</c:formatCode>
                <c:ptCount val="5"/>
                <c:pt idx="0">
                  <c:v>1.1231871796793147</c:v>
                </c:pt>
                <c:pt idx="1">
                  <c:v>1.2142693529035817</c:v>
                </c:pt>
                <c:pt idx="2">
                  <c:v>1.314984037080972</c:v>
                </c:pt>
                <c:pt idx="3">
                  <c:v>1.3851661932700061</c:v>
                </c:pt>
                <c:pt idx="4">
                  <c:v>1.5613252360830359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Countess of Chester Hospital NHS Foundation Trust</c:v>
                </c:pt>
                <c:pt idx="2">
                  <c:v>Northern Care Alliance NHS Foundation Trust</c:v>
                </c:pt>
                <c:pt idx="3">
                  <c:v>East Cheshire NHS Trust</c:v>
                </c:pt>
                <c:pt idx="4">
                  <c:v>Wrightington, Wigan and Leigh NHS Foundation Trust</c:v>
                </c:pt>
              </c:strCache>
            </c:strRef>
          </c:cat>
          <c:val>
            <c:numRef>
              <c:f>Sheet1!$B$2:$B$6</c:f>
              <c:numCache>
                <c:formatCode>0.0</c:formatCode>
                <c:ptCount val="5"/>
                <c:pt idx="0">
                  <c:v>7.0937255822239562</c:v>
                </c:pt>
                <c:pt idx="1">
                  <c:v>7.578186387705899</c:v>
                </c:pt>
                <c:pt idx="2">
                  <c:v>7.6563864578566543</c:v>
                </c:pt>
                <c:pt idx="3">
                  <c:v>7.7361387718954973</c:v>
                </c:pt>
                <c:pt idx="4">
                  <c:v>8.0347922804931411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Countess of Chester Hospital NHS Foundation Trust</c:v>
                </c:pt>
                <c:pt idx="2">
                  <c:v>Northern Care Alliance NHS Foundation Trust</c:v>
                </c:pt>
                <c:pt idx="3">
                  <c:v>East Cheshire NHS Trust</c:v>
                </c:pt>
                <c:pt idx="4">
                  <c:v>Wrightington, Wigan and Leigh NHS Foundation Trust</c:v>
                </c:pt>
              </c:strCache>
            </c:strRef>
          </c:cat>
          <c:val>
            <c:numRef>
              <c:f>Sheet1!$C$2:$C$6</c:f>
              <c:numCache>
                <c:formatCode>0.0</c:formatCode>
                <c:ptCount val="5"/>
                <c:pt idx="0">
                  <c:v>2.9062744177760438</c:v>
                </c:pt>
                <c:pt idx="1">
                  <c:v>2.421813612294101</c:v>
                </c:pt>
                <c:pt idx="2">
                  <c:v>2.3436135421433457</c:v>
                </c:pt>
                <c:pt idx="3">
                  <c:v>2.2638612281045027</c:v>
                </c:pt>
                <c:pt idx="4">
                  <c:v>1.9652077195068589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0.40729041452596348</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0.4685283843249417</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0.13062221058516776</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1.3636772747457142</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0.13062221058516599</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0.18179787421084193</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9.1776978154449544</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0.32954257732202485</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0.28797765046472179</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8.0286015877186756E-2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0.83817457108649762</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8.0286015877186756E-2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4.5094727143762725E-2</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9.3735430330824183</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0.15308470791155848</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0.29411257937081281</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8.1996388188249725E-2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0.85603061441558737</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8.1996388188249725E-2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0.21430269474987185</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9.0632865588896721</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1.1632232346579965</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0.50054845331365883</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0.13954916642034476</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1.4568734222504469</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0.13954916642034565</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0.45008659036956011</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7.1255364442590619</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8.8829566104010933</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Morecambe Bay NHS Foundation Trust</c:v>
                </c:pt>
                <c:pt idx="1">
                  <c:v>Liverpool Women's NHS Foundation Trust</c:v>
                </c:pt>
                <c:pt idx="2">
                  <c:v>Mid Cheshire Hospitals NHS Foundation Trust</c:v>
                </c:pt>
                <c:pt idx="3">
                  <c:v>Stockport NHS Foundation Trust</c:v>
                </c:pt>
                <c:pt idx="4">
                  <c:v>Lancashire Teaching Hospitals NHS Foundation Trust</c:v>
                </c:pt>
              </c:strCache>
            </c:strRef>
          </c:cat>
          <c:val>
            <c:numRef>
              <c:f>Sheet1!$B$2:$B$6</c:f>
              <c:numCache>
                <c:formatCode>0.0</c:formatCode>
                <c:ptCount val="5"/>
                <c:pt idx="0">
                  <c:v>8.9692248868796369</c:v>
                </c:pt>
                <c:pt idx="1">
                  <c:v>8.9375392884075886</c:v>
                </c:pt>
                <c:pt idx="2">
                  <c:v>8.8829566104010933</c:v>
                </c:pt>
                <c:pt idx="3">
                  <c:v>8.8470970564129541</c:v>
                </c:pt>
                <c:pt idx="4">
                  <c:v>8.7372551342828224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Morecambe Bay NHS Foundation Trust</c:v>
                </c:pt>
                <c:pt idx="1">
                  <c:v>Liverpool Women's NHS Foundation Trust</c:v>
                </c:pt>
                <c:pt idx="2">
                  <c:v>Mid Cheshire Hospitals NHS Foundation Trust</c:v>
                </c:pt>
                <c:pt idx="3">
                  <c:v>Stockport NHS Foundation Trust</c:v>
                </c:pt>
                <c:pt idx="4">
                  <c:v>Lancashire Teaching Hospitals NHS Foundation Trust</c:v>
                </c:pt>
              </c:strCache>
            </c:strRef>
          </c:cat>
          <c:val>
            <c:numRef>
              <c:f>Sheet1!$C$2:$C$6</c:f>
              <c:numCache>
                <c:formatCode>0.0</c:formatCode>
                <c:ptCount val="5"/>
                <c:pt idx="0">
                  <c:v>1.0307751131203631</c:v>
                </c:pt>
                <c:pt idx="1">
                  <c:v>1.0624607115924114</c:v>
                </c:pt>
                <c:pt idx="2">
                  <c:v>1.1170433895989067</c:v>
                </c:pt>
                <c:pt idx="3">
                  <c:v>1.1529029435870459</c:v>
                </c:pt>
                <c:pt idx="4">
                  <c:v>1.2627448657171776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0.81428571428571428</c:v>
                </c:pt>
                <c:pt idx="1">
                  <c:v>1.428571428571429E-2</c:v>
                </c:pt>
                <c:pt idx="2">
                  <c:v>5.7142857142857141E-2</c:v>
                </c:pt>
                <c:pt idx="3">
                  <c:v>7.1428571428571426E-3</c:v>
                </c:pt>
                <c:pt idx="4">
                  <c:v>0</c:v>
                </c:pt>
                <c:pt idx="5">
                  <c:v>0.1071428571428571</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Blackpool Teaching Hospitals NHS Foundation Trust</c:v>
                </c:pt>
                <c:pt idx="3">
                  <c:v>Countess of Chester Hospital NHS Foundation Trust</c:v>
                </c:pt>
                <c:pt idx="4">
                  <c:v>Warrington And Halton Teaching Hospitals NHS Foundation Trust</c:v>
                </c:pt>
              </c:strCache>
            </c:strRef>
          </c:cat>
          <c:val>
            <c:numRef>
              <c:f>Sheet1!$B$2:$B$6</c:f>
              <c:numCache>
                <c:formatCode>0.0</c:formatCode>
                <c:ptCount val="5"/>
                <c:pt idx="0">
                  <c:v>7.5504934066386387</c:v>
                </c:pt>
                <c:pt idx="1">
                  <c:v>7.9652525588979763</c:v>
                </c:pt>
                <c:pt idx="2">
                  <c:v>8.0651269043495049</c:v>
                </c:pt>
                <c:pt idx="3">
                  <c:v>8.298166101880561</c:v>
                </c:pt>
                <c:pt idx="4">
                  <c:v>8.4304026684260247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Blackpool Teaching Hospitals NHS Foundation Trust</c:v>
                </c:pt>
                <c:pt idx="3">
                  <c:v>Countess of Chester Hospital NHS Foundation Trust</c:v>
                </c:pt>
                <c:pt idx="4">
                  <c:v>Warrington And Halton Teaching Hospitals NHS Foundation Trust</c:v>
                </c:pt>
              </c:strCache>
            </c:strRef>
          </c:cat>
          <c:val>
            <c:numRef>
              <c:f>Sheet1!$C$2:$C$6</c:f>
              <c:numCache>
                <c:formatCode>0.0</c:formatCode>
                <c:ptCount val="5"/>
                <c:pt idx="0">
                  <c:v>2.4495065933613613</c:v>
                </c:pt>
                <c:pt idx="1">
                  <c:v>2.0347474411020237</c:v>
                </c:pt>
                <c:pt idx="2">
                  <c:v>1.9348730956504951</c:v>
                </c:pt>
                <c:pt idx="3">
                  <c:v>1.701833898119439</c:v>
                </c:pt>
                <c:pt idx="4">
                  <c:v>1.5695973315739753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0.75991438474668538</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0.47874604792183018</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0.1334708188033531</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1.3934163388328287</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0.1334708188033531</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0.23740175456716095</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8.4932467451788138</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0.59088123972177886</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0.40800441756681405</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0.11374858116200848</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1.1875189867810647</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0.11374858116200848</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0.16744028350475126</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9.2441482175397969</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0.41240032963903772</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0.22541062091105779</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6.2842795821643094E-2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0.6560698380432477</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6.2842795821643094E-2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5.4459264872368962E-2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9.3191794832681101</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0.40249596570188473</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0.60306845334679604</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0.16813097593614135</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1.7552634428541074</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0.16813097593614224</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0.60306845334679515</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0.14127091143359394</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7.582740757041587</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0.24455545834070147</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0.27936993780919117</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7.7886249944612018E-2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0.81312135653514872</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7.7886249944612018E-2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0.137623396960592</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9.0153950920064645</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0.33871293861277962</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0.10184639120842132</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1.0632618188254535</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0.1018463912084222</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0.22784748916117081</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8.7371753011304119</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0.12099786960316639</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0.32648307159723355</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9.102103940215045E-2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0.9502466877600142</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9.102103940215045E-2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0.13398686655792069</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8.8869398340294534</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0.73330857572442909</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0.42799789979384606</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0.11932261452511739</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1.2457111012146882</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0.11932261452511739</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0.19033717088316671</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9.2010662339883584</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0.69520696034321894</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0.21740368553141565</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6.0610522101860909E-2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0.63276521833849486</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6.0610522101860909E-2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0.10303431680103081</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9.466717829426857</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0.5714285714285714</c:v>
                </c:pt>
                <c:pt idx="1">
                  <c:v>1.428571428571429E-2</c:v>
                </c:pt>
                <c:pt idx="2">
                  <c:v>0.35</c:v>
                </c:pt>
                <c:pt idx="3">
                  <c:v>7.1428571428571426E-3</c:v>
                </c:pt>
                <c:pt idx="4">
                  <c:v>0</c:v>
                </c:pt>
                <c:pt idx="5">
                  <c:v>2.8571428571428571E-2</c:v>
                </c:pt>
                <c:pt idx="6">
                  <c:v>0</c:v>
                </c:pt>
                <c:pt idx="7">
                  <c:v>7.1428571428571426E-3</c:v>
                </c:pt>
                <c:pt idx="8">
                  <c:v>2.1428571428571429E-2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7.9903460751183726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Wirral University Teaching Hospital NHS Foundation Trust</c:v>
                </c:pt>
                <c:pt idx="2">
                  <c:v>Stockport NHS Foundation Trust</c:v>
                </c:pt>
                <c:pt idx="3">
                  <c:v>Mersey and West Lancashire Teaching Hospitals NHS Trust</c:v>
                </c:pt>
                <c:pt idx="4">
                  <c:v>Manchester University NHS Foundation Trust</c:v>
                </c:pt>
              </c:strCache>
            </c:strRef>
          </c:cat>
          <c:val>
            <c:numRef>
              <c:f>Sheet1!$B$2:$B$6</c:f>
              <c:numCache>
                <c:formatCode>0.0</c:formatCode>
                <c:ptCount val="5"/>
                <c:pt idx="0">
                  <c:v>8.9101016867395799</c:v>
                </c:pt>
                <c:pt idx="1">
                  <c:v>8.6643200246344225</c:v>
                </c:pt>
                <c:pt idx="2">
                  <c:v>8.6387290554982279</c:v>
                </c:pt>
                <c:pt idx="3">
                  <c:v>8.5785497249105269</c:v>
                </c:pt>
                <c:pt idx="4">
                  <c:v>8.4982213179771193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Wirral University Teaching Hospital NHS Foundation Trust</c:v>
                </c:pt>
                <c:pt idx="2">
                  <c:v>Stockport NHS Foundation Trust</c:v>
                </c:pt>
                <c:pt idx="3">
                  <c:v>Mersey and West Lancashire Teaching Hospitals NHS Trust</c:v>
                </c:pt>
                <c:pt idx="4">
                  <c:v>Manchester University NHS Foundation Trust</c:v>
                </c:pt>
              </c:strCache>
            </c:strRef>
          </c:cat>
          <c:val>
            <c:numRef>
              <c:f>Sheet1!$C$2:$C$6</c:f>
              <c:numCache>
                <c:formatCode>0.0</c:formatCode>
                <c:ptCount val="5"/>
                <c:pt idx="0">
                  <c:v>1.0898983132604201</c:v>
                </c:pt>
                <c:pt idx="1">
                  <c:v>1.3356799753655775</c:v>
                </c:pt>
                <c:pt idx="2">
                  <c:v>1.3612709445017721</c:v>
                </c:pt>
                <c:pt idx="3">
                  <c:v>1.4214502750894731</c:v>
                </c:pt>
                <c:pt idx="4">
                  <c:v>1.5017786820228807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Mid Cheshire Hospitals NHS Foundation Trust</c:v>
                </c:pt>
                <c:pt idx="3">
                  <c:v>Warrington And Halton Teaching Hospitals NHS Foundation Trust</c:v>
                </c:pt>
                <c:pt idx="4">
                  <c:v>Wrightington, Wigan and Leigh NHS Foundation Trust</c:v>
                </c:pt>
              </c:strCache>
            </c:strRef>
          </c:cat>
          <c:val>
            <c:numRef>
              <c:f>Sheet1!$B$2:$B$6</c:f>
              <c:numCache>
                <c:formatCode>0.0</c:formatCode>
                <c:ptCount val="5"/>
                <c:pt idx="0">
                  <c:v>7.1374534697907563</c:v>
                </c:pt>
                <c:pt idx="1">
                  <c:v>7.408982994647066</c:v>
                </c:pt>
                <c:pt idx="2">
                  <c:v>7.9903460751183726</c:v>
                </c:pt>
                <c:pt idx="3">
                  <c:v>8.1423064208726323</c:v>
                </c:pt>
                <c:pt idx="4">
                  <c:v>8.4637387153092334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Mid Cheshire Hospitals NHS Foundation Trust</c:v>
                </c:pt>
                <c:pt idx="3">
                  <c:v>Warrington And Halton Teaching Hospitals NHS Foundation Trust</c:v>
                </c:pt>
                <c:pt idx="4">
                  <c:v>Wrightington, Wigan and Leigh NHS Foundation Trust</c:v>
                </c:pt>
              </c:strCache>
            </c:strRef>
          </c:cat>
          <c:val>
            <c:numRef>
              <c:f>Sheet1!$C$2:$C$6</c:f>
              <c:numCache>
                <c:formatCode>0.0</c:formatCode>
                <c:ptCount val="5"/>
                <c:pt idx="0">
                  <c:v>2.8625465302092437</c:v>
                </c:pt>
                <c:pt idx="1">
                  <c:v>2.591017005352934</c:v>
                </c:pt>
                <c:pt idx="2">
                  <c:v>2.0096539248816274</c:v>
                </c:pt>
                <c:pt idx="3">
                  <c:v>1.8576935791273677</c:v>
                </c:pt>
                <c:pt idx="4">
                  <c:v>1.5362612846907666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0.33046526331529869</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0.12845969842310545</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1.3411009557678319</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0.12845969842310545</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7.5135831740624326E-2</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8.3295510330189213</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7.2162908292376926E-2</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0.43773922731775627</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0.12203842380749474</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1.2740637633257537</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0.12203842380749563</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0.36086475043928523</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8.4757960744416057</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0.30943134089519297</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0.87885836349942004</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0.24501914093627253</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2.5579649347203128</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0.19582298157246214</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6.6738864952318009</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0.76810373577439162</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0.2750511057608378</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7.6682191859388737E-2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0.800551161612443</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7.6682191859388737E-2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2.3803827941579314E-2</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9.3976920399954249</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0.37624197806735182</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0.51318336667052566</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0.14307168579898111</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1.4936480228714242</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0.14307168579898111</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0.21976119636029878</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7.0748047329041137</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8.4362678739572861</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University Hospitals of Morecambe Bay NHS Foundation Trust</c:v>
                </c:pt>
                <c:pt idx="2">
                  <c:v>Mersey and West Lancashire Teaching Hospitals NHS Trust</c:v>
                </c:pt>
                <c:pt idx="3">
                  <c:v>Countess of Chester Hospital NHS Foundation Trust</c:v>
                </c:pt>
                <c:pt idx="4">
                  <c:v>Wirral University Teaching Hospital NHS Foundation Trust</c:v>
                </c:pt>
              </c:strCache>
            </c:strRef>
          </c:cat>
          <c:val>
            <c:numRef>
              <c:f>Sheet1!$B$2:$B$6</c:f>
              <c:numCache>
                <c:formatCode>0.0</c:formatCode>
                <c:ptCount val="5"/>
                <c:pt idx="0">
                  <c:v>8.799125762108611</c:v>
                </c:pt>
                <c:pt idx="1">
                  <c:v>8.7829190556359364</c:v>
                </c:pt>
                <c:pt idx="2">
                  <c:v>8.6856878267491044</c:v>
                </c:pt>
                <c:pt idx="3">
                  <c:v>8.6584581429678948</c:v>
                </c:pt>
                <c:pt idx="4">
                  <c:v>8.6483816253193186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University Hospitals of Morecambe Bay NHS Foundation Trust</c:v>
                </c:pt>
                <c:pt idx="2">
                  <c:v>Mersey and West Lancashire Teaching Hospitals NHS Trust</c:v>
                </c:pt>
                <c:pt idx="3">
                  <c:v>Countess of Chester Hospital NHS Foundation Trust</c:v>
                </c:pt>
                <c:pt idx="4">
                  <c:v>Wirral University Teaching Hospital NHS Foundation Trust</c:v>
                </c:pt>
              </c:strCache>
            </c:strRef>
          </c:cat>
          <c:val>
            <c:numRef>
              <c:f>Sheet1!$C$2:$C$6</c:f>
              <c:numCache>
                <c:formatCode>0.0</c:formatCode>
                <c:ptCount val="5"/>
                <c:pt idx="0">
                  <c:v>1.200874237891389</c:v>
                </c:pt>
                <c:pt idx="1">
                  <c:v>1.2170809443640636</c:v>
                </c:pt>
                <c:pt idx="2">
                  <c:v>1.3143121732508956</c:v>
                </c:pt>
                <c:pt idx="3">
                  <c:v>1.3415418570321052</c:v>
                </c:pt>
                <c:pt idx="4">
                  <c:v>1.3516183746806814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7.1428571428571425E-2</c:v>
                </c:pt>
                <c:pt idx="2">
                  <c:v>0.26428571428571429</c:v>
                </c:pt>
                <c:pt idx="3">
                  <c:v>0.35</c:v>
                </c:pt>
                <c:pt idx="4">
                  <c:v>0.31428571428571428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East Lancashire Hospitals NHS Trust</c:v>
                </c:pt>
              </c:strCache>
            </c:strRef>
          </c:cat>
          <c:val>
            <c:numRef>
              <c:f>Sheet1!$B$2:$B$6</c:f>
              <c:numCache>
                <c:formatCode>0.0</c:formatCode>
                <c:ptCount val="5"/>
                <c:pt idx="0">
                  <c:v>7.2024154284978197</c:v>
                </c:pt>
                <c:pt idx="1">
                  <c:v>7.4155787348908584</c:v>
                </c:pt>
                <c:pt idx="2">
                  <c:v>8.0760425839366103</c:v>
                </c:pt>
                <c:pt idx="3">
                  <c:v>8.1798809435410149</c:v>
                </c:pt>
                <c:pt idx="4">
                  <c:v>8.2631106190690264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East Lancashire Hospitals NHS Trust</c:v>
                </c:pt>
              </c:strCache>
            </c:strRef>
          </c:cat>
          <c:val>
            <c:numRef>
              <c:f>Sheet1!$C$2:$C$6</c:f>
              <c:numCache>
                <c:formatCode>0.0</c:formatCode>
                <c:ptCount val="5"/>
                <c:pt idx="0">
                  <c:v>2.7975845715021803</c:v>
                </c:pt>
                <c:pt idx="1">
                  <c:v>2.5844212651091416</c:v>
                </c:pt>
                <c:pt idx="2">
                  <c:v>1.9239574160633897</c:v>
                </c:pt>
                <c:pt idx="3">
                  <c:v>1.8201190564589851</c:v>
                </c:pt>
                <c:pt idx="4">
                  <c:v>1.7368893809309736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0.27560337994546913</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0.29524876284422596</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8.2313147645932006E-2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0.85933753803958268</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8.2313147645932006E-2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0.29171536309057622</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8.9784218156873603</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0.20094207086916427</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0.55703784140136037</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0.15529798547481999</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1.6212888501662617</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0.1552979854748191</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0.21571770458560202</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7.7346238302509276</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5.0822490105492335E-2</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0.53814261065764768</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0.15003013641415652</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1.5662932562421004</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0.15003013641415563</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0.51458638143160407</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8.0507682637105624</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0.31752477270416435</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0.23037370843245952</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6.422646751595984E-2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0.67051517346355993</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6.422646751595984E-2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0.16983999643130865</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9.3275963118857081</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0.43805869433182476</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0.28403773619761985</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7.9187597236389351E-2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0.8267072369179651</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7.9187597236389351E-2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9.8082691955715617E-2</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9.0255520673680447</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0.49029958187746026</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0.31362748132064944</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8.7436996948191847E-2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0.91282979499506212</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8.7436996948191847E-2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0.25944958264170559</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8.449390787742475</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0.22604169390219297</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0.21843903332396231</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6.0899169325617564E-2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0.63577865424417368</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6.0899169325617564E-2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0.16210781408133812</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9.3724457390496809</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0.12056382439316327</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0.36459891478648743</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0.10164745150922361</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1.0611849166996414</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0.10164745150922272</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0.1651360689470156</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8.7397752785695335</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0.61243901571360748</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0.29878896779902497</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8.3300130318894716E-2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0.86964149657510603</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8.3300130318894716E-2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4.64060197341567E-2</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8.8916290162523755</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0.20897928469578186</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0.41562942596602159</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0.11587437649513532</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1.209711987294205</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0.11587437649513532</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0.23951511791218572</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7.718369112764619</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9.5080253976434825E-2</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0.51564937706234382</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0.14375919105903012</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1.5008254798689435</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0.14375919105903101</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0.49208904223097694</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6.5846926094366038</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0.52903818545010051</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0.37056012131440053</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0.10330939132009043</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1.07853533162465</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0.10330939132009043</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5.6620004713503036E-2</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8.3619496547695267</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6.8092519016435631</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Morecambe Bay NHS Foundation Trust</c:v>
                </c:pt>
                <c:pt idx="1">
                  <c:v>Lancashire Teaching Hospitals NHS Foundation Trust</c:v>
                </c:pt>
                <c:pt idx="2">
                  <c:v>Wirral University Teaching Hospital NHS Foundation Trust</c:v>
                </c:pt>
                <c:pt idx="3">
                  <c:v>Manchester University NHS Foundation Trust</c:v>
                </c:pt>
                <c:pt idx="4">
                  <c:v>East Lancashire Hospitals NHS Trust</c:v>
                </c:pt>
              </c:strCache>
            </c:strRef>
          </c:cat>
          <c:val>
            <c:numRef>
              <c:f>Sheet1!$B$2:$B$6</c:f>
              <c:numCache>
                <c:formatCode>0.0</c:formatCode>
                <c:ptCount val="5"/>
                <c:pt idx="0">
                  <c:v>8.1058116291057125</c:v>
                </c:pt>
                <c:pt idx="1">
                  <c:v>8.0941579057197224</c:v>
                </c:pt>
                <c:pt idx="2">
                  <c:v>7.7234883270833246</c:v>
                </c:pt>
                <c:pt idx="3">
                  <c:v>7.6667097669724313</c:v>
                </c:pt>
                <c:pt idx="4">
                  <c:v>7.5859863918910131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Morecambe Bay NHS Foundation Trust</c:v>
                </c:pt>
                <c:pt idx="1">
                  <c:v>Lancashire Teaching Hospitals NHS Foundation Trust</c:v>
                </c:pt>
                <c:pt idx="2">
                  <c:v>Wirral University Teaching Hospital NHS Foundation Trust</c:v>
                </c:pt>
                <c:pt idx="3">
                  <c:v>Manchester University NHS Foundation Trust</c:v>
                </c:pt>
                <c:pt idx="4">
                  <c:v>East Lancashire Hospitals NHS Trust</c:v>
                </c:pt>
              </c:strCache>
            </c:strRef>
          </c:cat>
          <c:val>
            <c:numRef>
              <c:f>Sheet1!$C$2:$C$6</c:f>
              <c:numCache>
                <c:formatCode>0.0</c:formatCode>
                <c:ptCount val="5"/>
                <c:pt idx="0">
                  <c:v>1.8941883708942875</c:v>
                </c:pt>
                <c:pt idx="1">
                  <c:v>1.9058420942802776</c:v>
                </c:pt>
                <c:pt idx="2">
                  <c:v>2.2765116729166754</c:v>
                </c:pt>
                <c:pt idx="3">
                  <c:v>2.3332902330275687</c:v>
                </c:pt>
                <c:pt idx="4">
                  <c:v>2.4140136081089869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Countess of Chester Hospital NHS Foundation Trust</c:v>
                </c:pt>
                <c:pt idx="3">
                  <c:v>East Cheshire NHS Trust</c:v>
                </c:pt>
                <c:pt idx="4">
                  <c:v>Mersey and West Lancashire Teaching Hospitals NHS Trust</c:v>
                </c:pt>
              </c:strCache>
            </c:strRef>
          </c:cat>
          <c:val>
            <c:numRef>
              <c:f>Sheet1!$B$2:$B$6</c:f>
              <c:numCache>
                <c:formatCode>0.0</c:formatCode>
                <c:ptCount val="5"/>
                <c:pt idx="0">
                  <c:v>5.4044771670831251</c:v>
                </c:pt>
                <c:pt idx="1">
                  <c:v>5.6199762056527511</c:v>
                </c:pt>
                <c:pt idx="2">
                  <c:v>6.3837243123090488</c:v>
                </c:pt>
                <c:pt idx="3">
                  <c:v>6.7203000967258042</c:v>
                </c:pt>
                <c:pt idx="4">
                  <c:v>6.7757515956733476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Countess of Chester Hospital NHS Foundation Trust</c:v>
                </c:pt>
                <c:pt idx="3">
                  <c:v>East Cheshire NHS Trust</c:v>
                </c:pt>
                <c:pt idx="4">
                  <c:v>Mersey and West Lancashire Teaching Hospitals NHS Trust</c:v>
                </c:pt>
              </c:strCache>
            </c:strRef>
          </c:cat>
          <c:val>
            <c:numRef>
              <c:f>Sheet1!$C$2:$C$6</c:f>
              <c:numCache>
                <c:formatCode>0.0</c:formatCode>
                <c:ptCount val="5"/>
                <c:pt idx="0">
                  <c:v>4.5955228329168749</c:v>
                </c:pt>
                <c:pt idx="1">
                  <c:v>4.3800237943472489</c:v>
                </c:pt>
                <c:pt idx="2">
                  <c:v>3.6162756876909512</c:v>
                </c:pt>
                <c:pt idx="3">
                  <c:v>3.2796999032741958</c:v>
                </c:pt>
                <c:pt idx="4">
                  <c:v>3.2242484043266524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0.24608721733878447</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0.41305644226542348</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0.11515704787638814</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1.2022231786794366</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0.11515704787638903</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0.28341703317877354</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7.3606697399291079</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0.4144879430287105</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0.55288279719075639</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0.1541395902141991</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1.6091953686289004</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0.15413959021419821</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0.45476305197816558</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7.4895070716965231</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0.41230611843624132</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0.6246718309810797</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0.17415383610236645</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1.8181412451884711</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0.17415383610236645</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0.57027326361436792</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6.4083150293961708</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0.57146602639316857</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0.50844408694371346</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0.14175041004449351</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1.479854092176212</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0.1417504100444944</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0.39757053459401703</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7.6192088229277406</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0.31654676258992798</c:v>
                </c:pt>
                <c:pt idx="1">
                  <c:v>0.21582733812949639</c:v>
                </c:pt>
                <c:pt idx="2">
                  <c:v>0.51798561151079126</c:v>
                </c:pt>
                <c:pt idx="3">
                  <c:v>2.1582733812949641E-2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0.72844683959102507</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1.5491930448725486</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0.43190343832845635</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4.5090103826487553</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0.35722018484220364</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3.683528916503847</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0.42103532474255889</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0.3709228204417192</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0.103410509125057</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1.0795909871068829</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0.103410509125057</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0.21456485555351357</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8.2942818294079945</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7.9231782497972816</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Liverpool Women's NHS Foundation Trust</c:v>
                </c:pt>
                <c:pt idx="2">
                  <c:v>Wrightington, Wigan and Leigh NHS Foundation Trust</c:v>
                </c:pt>
                <c:pt idx="3">
                  <c:v>Mersey and West Lancashire Teaching Hospitals NHS Trust</c:v>
                </c:pt>
                <c:pt idx="4">
                  <c:v>University Hospitals of Morecambe Bay NHS Foundation Trust</c:v>
                </c:pt>
              </c:strCache>
            </c:strRef>
          </c:cat>
          <c:val>
            <c:numRef>
              <c:f>Sheet1!$B$2:$B$6</c:f>
              <c:numCache>
                <c:formatCode>0.0</c:formatCode>
                <c:ptCount val="5"/>
                <c:pt idx="0">
                  <c:v>8.5165906036851524</c:v>
                </c:pt>
                <c:pt idx="1">
                  <c:v>8.4068469929335983</c:v>
                </c:pt>
                <c:pt idx="2">
                  <c:v>8.3555421509007299</c:v>
                </c:pt>
                <c:pt idx="3">
                  <c:v>8.3469690634694764</c:v>
                </c:pt>
                <c:pt idx="4">
                  <c:v>8.3377739445189203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Liverpool Women's NHS Foundation Trust</c:v>
                </c:pt>
                <c:pt idx="2">
                  <c:v>Wrightington, Wigan and Leigh NHS Foundation Trust</c:v>
                </c:pt>
                <c:pt idx="3">
                  <c:v>Mersey and West Lancashire Teaching Hospitals NHS Trust</c:v>
                </c:pt>
                <c:pt idx="4">
                  <c:v>University Hospitals of Morecambe Bay NHS Foundation Trust</c:v>
                </c:pt>
              </c:strCache>
            </c:strRef>
          </c:cat>
          <c:val>
            <c:numRef>
              <c:f>Sheet1!$C$2:$C$6</c:f>
              <c:numCache>
                <c:formatCode>0.0</c:formatCode>
                <c:ptCount val="5"/>
                <c:pt idx="0">
                  <c:v>1.4834093963148476</c:v>
                </c:pt>
                <c:pt idx="1">
                  <c:v>1.5931530070664017</c:v>
                </c:pt>
                <c:pt idx="2">
                  <c:v>1.6444578490992701</c:v>
                </c:pt>
                <c:pt idx="3">
                  <c:v>1.6530309365305236</c:v>
                </c:pt>
                <c:pt idx="4">
                  <c:v>1.6622260554810797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Blackpool Teaching Hospitals NHS Foundation Trust</c:v>
                </c:pt>
                <c:pt idx="3">
                  <c:v>East Lancashire Hospitals NHS Trust</c:v>
                </c:pt>
                <c:pt idx="4">
                  <c:v>Mid Cheshire Hospitals NHS Foundation Trust</c:v>
                </c:pt>
              </c:strCache>
            </c:strRef>
          </c:cat>
          <c:val>
            <c:numRef>
              <c:f>Sheet1!$B$2:$B$6</c:f>
              <c:numCache>
                <c:formatCode>0.0</c:formatCode>
                <c:ptCount val="5"/>
                <c:pt idx="0">
                  <c:v>7.4779414447666834</c:v>
                </c:pt>
                <c:pt idx="1">
                  <c:v>7.5765417383869407</c:v>
                </c:pt>
                <c:pt idx="2">
                  <c:v>7.8564956481018822</c:v>
                </c:pt>
                <c:pt idx="3">
                  <c:v>7.912255201482707</c:v>
                </c:pt>
                <c:pt idx="4">
                  <c:v>7.9231782497972816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Blackpool Teaching Hospitals NHS Foundation Trust</c:v>
                </c:pt>
                <c:pt idx="3">
                  <c:v>East Lancashire Hospitals NHS Trust</c:v>
                </c:pt>
                <c:pt idx="4">
                  <c:v>Mid Cheshire Hospitals NHS Foundation Trust</c:v>
                </c:pt>
              </c:strCache>
            </c:strRef>
          </c:cat>
          <c:val>
            <c:numRef>
              <c:f>Sheet1!$C$2:$C$6</c:f>
              <c:numCache>
                <c:formatCode>0.0</c:formatCode>
                <c:ptCount val="5"/>
                <c:pt idx="0">
                  <c:v>2.5220585552333166</c:v>
                </c:pt>
                <c:pt idx="1">
                  <c:v>2.4234582616130593</c:v>
                </c:pt>
                <c:pt idx="2">
                  <c:v>2.1435043518981178</c:v>
                </c:pt>
                <c:pt idx="3">
                  <c:v>2.087744798517293</c:v>
                </c:pt>
                <c:pt idx="4">
                  <c:v>2.0768217502027184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0.22884565444211713</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0.40210559279614344</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0.11210403291866378</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1.170350137343994</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0.11210403291866378</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0.25760733330576535</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7.2249742644680577</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5.6222657890081962E-2</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0.27827731936207734</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7.7581636090545913E-2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0.8099412312830907</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7.7581636090545913E-2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0.27827731936207734</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5.4568629857190132E-2</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8.6213822351265073</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8.0062219410629787</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Wrightington, Wigan and Leigh NHS Foundation Trust</c:v>
                </c:pt>
                <c:pt idx="2">
                  <c:v>Liverpool Women's NHS Foundation Trust</c:v>
                </c:pt>
                <c:pt idx="3">
                  <c:v>Mid Cheshire Hospitals NHS Foundation Trust</c:v>
                </c:pt>
                <c:pt idx="4">
                  <c:v>University Hospitals of Morecambe Bay NHS Foundation Trust</c:v>
                </c:pt>
              </c:strCache>
            </c:strRef>
          </c:cat>
          <c:val>
            <c:numRef>
              <c:f>Sheet1!$B$2:$B$6</c:f>
              <c:numCache>
                <c:formatCode>0.0</c:formatCode>
                <c:ptCount val="5"/>
                <c:pt idx="0">
                  <c:v>8.4517440823466128</c:v>
                </c:pt>
                <c:pt idx="1">
                  <c:v>8.191144440774476</c:v>
                </c:pt>
                <c:pt idx="2">
                  <c:v>8.1602718593679491</c:v>
                </c:pt>
                <c:pt idx="3">
                  <c:v>8.0062219410629787</c:v>
                </c:pt>
                <c:pt idx="4">
                  <c:v>7.9833804461856666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Wrightington, Wigan and Leigh NHS Foundation Trust</c:v>
                </c:pt>
                <c:pt idx="2">
                  <c:v>Liverpool Women's NHS Foundation Trust</c:v>
                </c:pt>
                <c:pt idx="3">
                  <c:v>Mid Cheshire Hospitals NHS Foundation Trust</c:v>
                </c:pt>
                <c:pt idx="4">
                  <c:v>University Hospitals of Morecambe Bay NHS Foundation Trust</c:v>
                </c:pt>
              </c:strCache>
            </c:strRef>
          </c:cat>
          <c:val>
            <c:numRef>
              <c:f>Sheet1!$C$2:$C$6</c:f>
              <c:numCache>
                <c:formatCode>0.0</c:formatCode>
                <c:ptCount val="5"/>
                <c:pt idx="0">
                  <c:v>1.5482559176533872</c:v>
                </c:pt>
                <c:pt idx="1">
                  <c:v>1.808855559225524</c:v>
                </c:pt>
                <c:pt idx="2">
                  <c:v>1.8397281406320509</c:v>
                </c:pt>
                <c:pt idx="3">
                  <c:v>1.9937780589370213</c:v>
                </c:pt>
                <c:pt idx="4">
                  <c:v>2.0166195538143334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Blackpool Teaching Hospitals NHS Foundation Trust</c:v>
                </c:pt>
                <c:pt idx="2">
                  <c:v>Tameside and Glossop Integrated Care NHS Foundation Trust</c:v>
                </c:pt>
                <c:pt idx="3">
                  <c:v>Countess of Chester Hospital NHS Foundation Trust</c:v>
                </c:pt>
                <c:pt idx="4">
                  <c:v>Bolton NHS Foundation Trust</c:v>
                </c:pt>
              </c:strCache>
            </c:strRef>
          </c:cat>
          <c:val>
            <c:numRef>
              <c:f>Sheet1!$B$2:$B$6</c:f>
              <c:numCache>
                <c:formatCode>0.0</c:formatCode>
                <c:ptCount val="5"/>
                <c:pt idx="0">
                  <c:v>6.6503881765012984</c:v>
                </c:pt>
                <c:pt idx="1">
                  <c:v>6.7605914996365053</c:v>
                </c:pt>
                <c:pt idx="2">
                  <c:v>6.8373682251617467</c:v>
                </c:pt>
                <c:pt idx="3">
                  <c:v>7.4824306522617876</c:v>
                </c:pt>
                <c:pt idx="4">
                  <c:v>7.5843101515950009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Blackpool Teaching Hospitals NHS Foundation Trust</c:v>
                </c:pt>
                <c:pt idx="2">
                  <c:v>Tameside and Glossop Integrated Care NHS Foundation Trust</c:v>
                </c:pt>
                <c:pt idx="3">
                  <c:v>Countess of Chester Hospital NHS Foundation Trust</c:v>
                </c:pt>
                <c:pt idx="4">
                  <c:v>Bolton NHS Foundation Trust</c:v>
                </c:pt>
              </c:strCache>
            </c:strRef>
          </c:cat>
          <c:val>
            <c:numRef>
              <c:f>Sheet1!$C$2:$C$6</c:f>
              <c:numCache>
                <c:formatCode>0.0</c:formatCode>
                <c:ptCount val="5"/>
                <c:pt idx="0">
                  <c:v>3.3496118234987016</c:v>
                </c:pt>
                <c:pt idx="1">
                  <c:v>3.2394085003634947</c:v>
                </c:pt>
                <c:pt idx="2">
                  <c:v>3.1626317748382533</c:v>
                </c:pt>
                <c:pt idx="3">
                  <c:v>2.5175693477382124</c:v>
                </c:pt>
                <c:pt idx="4">
                  <c:v>2.4156898484049991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0.25757575757575762</c:v>
                </c:pt>
                <c:pt idx="1">
                  <c:v>0.74242424242424254</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0.75700214674668587</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0.64844696160084236</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0.18078216476377573</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1.8873400523791934</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0.18078216476377484</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0.3921902543301492</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8.1816622610628009</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0.33556604359829789</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0.91157373046079249</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0.25413994064781242</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2.6531847846862249</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0.25413994064781242</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0.30118326744559187</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5.8589406027838136</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0.44872342316241465</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0.30289718377523656</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8.4445470217879404E-2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0.88159868199639035</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8.4445470217879404E-2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0.30289718377523656</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4.9482684802930166E-2</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8.7143932096507424</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0.79999876730277908</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0.31044791734418631</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8.6550558283646772E-2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0.90357550158752531</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8.6550558283647661E-2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0.31044791734418453</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0.20736271088594371</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8.6697621057399523</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0.67069437558471101</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0.22155994340579532</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6.1769255722866845E-2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0.64486223231010342</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6.1769255722866845E-2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0.13985043460003688</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9.7262210601121026</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6.1714610490681387E-2</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0.39262632693003852</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0.10946128446716941</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1.142760219901735</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0.10946128446716941</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0.28088147562496601</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8.5505130691075717</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4.0579085016175576E-2</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0.34968411914567987</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9.7489317995421487E-2</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1.0177745950343855</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9.7489317995421487E-2</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0.27216231696856319</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8.6544427863001694</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5.3493685923100998E-2</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0.29719515775149308</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8.2855787993803887E-2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0.86500262598626776</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8.2855787993803887E-2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0.27418435898879068</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8.5573075341285509</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0.51569101098749037</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0.14397824227611178</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1.5031123433770919</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0.14397824227611267</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0.5164350911638298</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5.7025353055053074E-2</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6.7249488639950306</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0.35996815778373481</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0.46188948211119651</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0.12877133428390053</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1.3443543897700501</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0.12877133428390053</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0.35174519079089794</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7.6260972017164139</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0.87142857142857144</c:v>
                </c:pt>
                <c:pt idx="1">
                  <c:v>0.12857142857142859</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1.0411379386028878</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0.36211036764492643</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0.1009536631718424</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1.0539418652696426</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0.10095366317184329</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0.35482967185363101</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8.9904766805378387</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0.55934843784699595</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0.395928299052966</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0.11038184960776309</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1.1523707888587627</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0.11038184960776132</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0.39592829905296689</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0.10752476554388579</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7.9880261597422164</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0.71148237809531789</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0.35198293618307286</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9.8130210998280454E-2</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1.0244654267055724</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9.8130210998283118E-2</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0.35198293618307019</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0.16873407324054313</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7.7363324458831553</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0.56016651802838879</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0.19962552732248007</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2.0840620737412898</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0.19962552732248007</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0.7160361577668537</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0.27907799013567747</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6.1079831941213278</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8.0296501965394569</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Wirral University Teaching Hospital NHS Foundation Trust</c:v>
                </c:pt>
                <c:pt idx="1">
                  <c:v>Countess of Chester Hospital NHS Foundation Trust</c:v>
                </c:pt>
                <c:pt idx="2">
                  <c:v>Lancashire Teaching Hospitals NHS Foundation Trust</c:v>
                </c:pt>
                <c:pt idx="3">
                  <c:v>East Cheshire NHS Trust</c:v>
                </c:pt>
                <c:pt idx="4">
                  <c:v>University Hospitals of Morecambe Bay NHS Foundation Trust</c:v>
                </c:pt>
              </c:strCache>
            </c:strRef>
          </c:cat>
          <c:val>
            <c:numRef>
              <c:f>Sheet1!$B$2:$B$6</c:f>
              <c:numCache>
                <c:formatCode>0.0</c:formatCode>
                <c:ptCount val="5"/>
                <c:pt idx="0">
                  <c:v>8.3550467872382708</c:v>
                </c:pt>
                <c:pt idx="1">
                  <c:v>8.1912663016439762</c:v>
                </c:pt>
                <c:pt idx="2">
                  <c:v>8.1680344128385318</c:v>
                </c:pt>
                <c:pt idx="3">
                  <c:v>8.1485332170272038</c:v>
                </c:pt>
                <c:pt idx="4">
                  <c:v>8.1392155438974445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Wirral University Teaching Hospital NHS Foundation Trust</c:v>
                </c:pt>
                <c:pt idx="1">
                  <c:v>Countess of Chester Hospital NHS Foundation Trust</c:v>
                </c:pt>
                <c:pt idx="2">
                  <c:v>Lancashire Teaching Hospitals NHS Foundation Trust</c:v>
                </c:pt>
                <c:pt idx="3">
                  <c:v>East Cheshire NHS Trust</c:v>
                </c:pt>
                <c:pt idx="4">
                  <c:v>University Hospitals of Morecambe Bay NHS Foundation Trust</c:v>
                </c:pt>
              </c:strCache>
            </c:strRef>
          </c:cat>
          <c:val>
            <c:numRef>
              <c:f>Sheet1!$C$2:$C$6</c:f>
              <c:numCache>
                <c:formatCode>0.0</c:formatCode>
                <c:ptCount val="5"/>
                <c:pt idx="0">
                  <c:v>1.6449532127617292</c:v>
                </c:pt>
                <c:pt idx="1">
                  <c:v>1.8087336983560238</c:v>
                </c:pt>
                <c:pt idx="2">
                  <c:v>1.8319655871614682</c:v>
                </c:pt>
                <c:pt idx="3">
                  <c:v>1.8514667829727962</c:v>
                </c:pt>
                <c:pt idx="4">
                  <c:v>1.8607844561025555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Bolton NHS Foundation Trust</c:v>
                </c:pt>
                <c:pt idx="3">
                  <c:v>Manchester University NHS Foundation Trust</c:v>
                </c:pt>
                <c:pt idx="4">
                  <c:v>Liverpool Women's NHS Foundation Trust</c:v>
                </c:pt>
              </c:strCache>
            </c:strRef>
          </c:cat>
          <c:val>
            <c:numRef>
              <c:f>Sheet1!$B$2:$B$6</c:f>
              <c:numCache>
                <c:formatCode>0.0</c:formatCode>
                <c:ptCount val="5"/>
                <c:pt idx="0">
                  <c:v>6.7164321618731764</c:v>
                </c:pt>
                <c:pt idx="1">
                  <c:v>7.2005840420296563</c:v>
                </c:pt>
                <c:pt idx="2">
                  <c:v>7.4547022653042747</c:v>
                </c:pt>
                <c:pt idx="3">
                  <c:v>7.5021675732739803</c:v>
                </c:pt>
                <c:pt idx="4">
                  <c:v>7.5147437896954106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Bolton NHS Foundation Trust</c:v>
                </c:pt>
                <c:pt idx="3">
                  <c:v>Manchester University NHS Foundation Trust</c:v>
                </c:pt>
                <c:pt idx="4">
                  <c:v>Liverpool Women's NHS Foundation Trust</c:v>
                </c:pt>
              </c:strCache>
            </c:strRef>
          </c:cat>
          <c:val>
            <c:numRef>
              <c:f>Sheet1!$C$2:$C$6</c:f>
              <c:numCache>
                <c:formatCode>0.0</c:formatCode>
                <c:ptCount val="5"/>
                <c:pt idx="0">
                  <c:v>3.2835678381268236</c:v>
                </c:pt>
                <c:pt idx="1">
                  <c:v>2.7994159579703437</c:v>
                </c:pt>
                <c:pt idx="2">
                  <c:v>2.5452977346957253</c:v>
                </c:pt>
                <c:pt idx="3">
                  <c:v>2.4978324267260197</c:v>
                </c:pt>
                <c:pt idx="4">
                  <c:v>2.4852562103045894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0.37738846421626082</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0.69999113853348849</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0.19515229592122108</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2.037362175008532</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0.19515229592122108</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0.62892748732345982</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6.9612971456061468</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6.9055097189200332E-2</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0.34283017240632319</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9.5578488888200752E-2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0.99782581130329362</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9.5578488888200752E-2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0.34283017240632319</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8.0660665144936416E-2</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8.7748046228197865</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0.55571742909845856</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0.39111309779178782</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0.10903940749712238</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1.1383558844199229</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0.10903940749712326</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0.30034545929332168</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8.3528488211924365</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54904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RBT | Mid Cheshire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52019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RBT | Mid Cheshire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52019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RBT | Mid Cheshire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Mid Cheshire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3932383136"/>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2443779128"/>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12933761"/>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2389002094"/>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91377256"/>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26%</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19%</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87</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253289247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417480439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156556061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421522958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85680790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343248895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227167621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30964047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296394261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25528795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291620897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371730485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164284087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128216344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336685985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197191178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68060963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362637703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357733486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205901789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91319234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2677947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297345030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9218830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209942171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59022453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333126750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31721751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416863053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232892147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26442396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296204423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107436001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93217179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351624294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399601190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45;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654017991"/>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3747653675"/>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20311499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2426857313"/>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691742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G11. Were you given information about any changes you might experience to your mental health after having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G12. Were you told who you could contact if you needed advice about any changes you might experience to your mental health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G13. Were you given information about your own physical recovery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908689842"/>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C7. During your labour, were you ever sent home when you were worried about yourself or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96187975"/>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2072142912"/>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239618531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G13. Were you given information about your own physical recovery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G12. Were you told who you could contact if you needed advice about any changes you might experience to your mental health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G11. Were you given information about any changes you might experience to your mental health after having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B7. During your antenatal check-ups, did your midwives ask you about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2709046650"/>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371173184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Before you were induced, were you given appropriate information and advice on the risks associated with an induced labour?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During your labour, were you ever sent home when you were worried about yourself or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C8. Do you think your healthcare professionals did everything they could to help manage your pain during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If you raised a concern during labour and birth, did you feel that it was taken seriously?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Mid Cheshire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Postnatal Care: Care at home after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given information about physical recovery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Being told who to contact if advice needed about potential changes to mental health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Being given information about possible changes to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Triage: Assessment and Evaluation: </a:t>
            </a:r>
            <a:r>
              <a:rPr lang="en-GB" sz="1400" b="0">
                <a:solidFill>
                  <a:prstClr val="black"/>
                </a:solidFill>
                <a:latin typeface="Arial"/>
              </a:rPr>
              <a:t>Feelings about the length of time they waited before being seen by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Antenatal check ups:</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asked about mental health by midwives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 </a:t>
            </a:r>
            <a:r>
              <a:rPr kumimoji="0" lang="en-GB" sz="1400" b="0" i="0" u="none" strike="noStrike" kern="1200" cap="none" spc="0" normalizeH="0" baseline="0" noProof="0">
                <a:ln>
                  <a:noFill/>
                </a:ln>
                <a:solidFill>
                  <a:prstClr val="black"/>
                </a:solidFill>
                <a:effectLst/>
                <a:uLnTx/>
                <a:uFillTx/>
                <a:latin typeface="Arial"/>
                <a:ea typeface="+mj-ea"/>
                <a:cs typeface="+mj-cs"/>
              </a:rPr>
              <a:t>Being given appropriate information and advice on the associated risks with induced labour</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 </a:t>
            </a:r>
            <a:r>
              <a:rPr lang="en-GB" sz="1400" b="0" noProof="0">
                <a:solidFill>
                  <a:prstClr val="black"/>
                </a:solidFill>
                <a:latin typeface="Arial"/>
              </a:rPr>
              <a:t>Being sent home when they were worried about themselves or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 </a:t>
            </a:r>
            <a:r>
              <a:rPr lang="en-GB" sz="1400" b="0">
                <a:solidFill>
                  <a:prstClr val="black"/>
                </a:solidFill>
                <a:latin typeface="Arial"/>
              </a:rPr>
              <a:t>Feeling that healthcare professionals did everything they could to help manage pain</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Feeling that if a concern was raised, it was taken seriously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Mid Cheshire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140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2777393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758201159"/>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37019967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7848519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395191734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366075282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335136570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9079211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585144175"/>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2351854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3539320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226330404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38022941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149905444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62643454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308155993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420081126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068606826"/>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6928163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6130038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163533290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376194702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136171090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347357749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418150125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188100775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165986965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111601984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3883300242"/>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260233235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119561737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419625053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4406881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6514659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4601964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4229780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279891300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49352521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121967922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212240364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413176565"/>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20955239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201363056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9278760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79256378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5632176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0679161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1106175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66035695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287436284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334977504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125828262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140456637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94228276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408701631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145605783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271669753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157997024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296661658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207227547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345175831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85060942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30334489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255317178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119358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1214010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1448126453"/>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85219137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372511042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330669364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282844881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237205199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290695726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374333715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5429416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4921511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8265386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6595819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1123548345"/>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212821219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293828730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648734243"/>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87420440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5717331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0015686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297711551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345513801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148779537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256759564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348887757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396090938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39268494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18177790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2068928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257049318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302168853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174531940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183899461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70985109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125254746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6650004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161559705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342912359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13245244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171691980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2160235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3834282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1256264595"/>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31447348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345395327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362417830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116696326"/>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26331728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9168920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3536390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3089223005"/>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235037828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225128943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80303879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374863671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129187872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281855555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170642641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155741630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259557174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234624630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124688658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84913205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43633364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48505380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174210666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225029106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122750077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159215237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127211800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200264936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17994873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273914978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140542118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302231844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407153039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2279878008"/>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14818559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284744762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89528962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71687110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261040717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241741794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100959973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2487028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364229445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292771730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20359579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276144488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142706272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27754514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293602765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208126274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8597546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177968170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175106643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128172872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174751443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106435090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334351514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294020399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133091555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3196936250"/>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290176306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421942682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35914918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6603076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337576558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405158779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422369698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239858312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1615816818"/>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140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52</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532139315"/>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1998448887"/>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836804988"/>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54%</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2302913297"/>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131846190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123579455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238279884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60799357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322205055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37365894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261940886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427989698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157650340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16681253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35868042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196249258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295528324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418487570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2097011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249594275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144613660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148088448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66815269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277857692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12711896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92477633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60081526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242120385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399968259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37179536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421132827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109791566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335139476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288112009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265757688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292342426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223217544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177249465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16685</Words>
  <Application>Microsoft Office PowerPoint</Application>
  <PresentationFormat>Widescreen</PresentationFormat>
  <Paragraphs>1948</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Mid Cheshire Hospitals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2025-11-28T14:55:34Z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